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comments/comment1.xml" ContentType="application/vnd.openxmlformats-officedocument.presentationml.comments+xml"/>
  <Override PartName="/ppt/notesSlides/notesSlide1.xml" ContentType="application/vnd.openxmlformats-officedocument.presentationml.notesSlide+xml"/>
  <Override PartName="/ppt/diagrams/data22.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3.xml" ContentType="application/vnd.openxmlformats-officedocument.drawingml.diagramData+xml"/>
  <Override PartName="/ppt/diagrams/data24.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5.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6.xml" ContentType="application/vnd.openxmlformats-officedocument.drawingml.diagramData+xml"/>
  <Override PartName="/ppt/comments/comment2.xml" ContentType="application/vnd.openxmlformats-officedocument.presentationml.comments+xml"/>
  <Override PartName="/ppt/comments/comment3.xml" ContentType="application/vnd.openxmlformats-officedocument.presentationml.comments+xml"/>
  <Override PartName="/ppt/diagrams/data27.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8.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9.xml" ContentType="application/vnd.openxmlformats-officedocument.drawingml.diagramData+xml"/>
  <Override PartName="/ppt/diagrams/data30.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31.xml" ContentType="application/vnd.openxmlformats-officedocument.drawingml.diagramData+xml"/>
  <Override PartName="/ppt/diagrams/data32.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33.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34.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5.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6.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7.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8.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9.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40.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41.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42.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43.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44.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6.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7.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8.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9.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50.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51.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52.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53.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comments/comment4.xml" ContentType="application/vnd.openxmlformats-officedocument.presentationml.comments+xml"/>
  <Override PartName="/ppt/diagrams/data54.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5.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comments/comment5.xml" ContentType="application/vnd.openxmlformats-officedocument.presentationml.comments+xml"/>
  <Override PartName="/ppt/diagrams/data56.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7.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8.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9.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60.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353" r:id="rId4"/>
    <p:sldId id="343" r:id="rId5"/>
    <p:sldId id="348" r:id="rId6"/>
    <p:sldId id="346" r:id="rId7"/>
    <p:sldId id="378" r:id="rId8"/>
    <p:sldId id="388" r:id="rId9"/>
    <p:sldId id="379" r:id="rId10"/>
    <p:sldId id="389" r:id="rId11"/>
    <p:sldId id="391" r:id="rId12"/>
    <p:sldId id="416" r:id="rId13"/>
    <p:sldId id="393" r:id="rId14"/>
    <p:sldId id="394" r:id="rId15"/>
    <p:sldId id="395" r:id="rId16"/>
    <p:sldId id="396" r:id="rId17"/>
    <p:sldId id="397" r:id="rId18"/>
    <p:sldId id="398" r:id="rId19"/>
    <p:sldId id="399" r:id="rId20"/>
    <p:sldId id="418" r:id="rId21"/>
    <p:sldId id="419" r:id="rId22"/>
    <p:sldId id="400" r:id="rId23"/>
    <p:sldId id="401" r:id="rId24"/>
    <p:sldId id="402" r:id="rId25"/>
    <p:sldId id="357" r:id="rId26"/>
    <p:sldId id="364" r:id="rId27"/>
    <p:sldId id="358" r:id="rId28"/>
    <p:sldId id="359" r:id="rId29"/>
    <p:sldId id="355" r:id="rId30"/>
    <p:sldId id="365" r:id="rId31"/>
    <p:sldId id="366" r:id="rId32"/>
    <p:sldId id="367" r:id="rId33"/>
    <p:sldId id="410" r:id="rId34"/>
    <p:sldId id="412" r:id="rId35"/>
    <p:sldId id="411" r:id="rId36"/>
    <p:sldId id="406" r:id="rId37"/>
    <p:sldId id="407" r:id="rId38"/>
    <p:sldId id="408" r:id="rId39"/>
    <p:sldId id="409" r:id="rId40"/>
    <p:sldId id="377" r:id="rId41"/>
    <p:sldId id="42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nate, Souleymane" initials="KS" lastIdx="11" clrIdx="0">
    <p:extLst>
      <p:ext uri="{19B8F6BF-5375-455C-9EA6-DF929625EA0E}">
        <p15:presenceInfo xmlns:p15="http://schemas.microsoft.com/office/powerpoint/2012/main" userId="S::skonate@hsph.harvard.edu::a011a8b9-a0d5-4dbd-b534-6b0e26fa05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47"/>
    <p:restoredTop sz="96327"/>
  </p:normalViewPr>
  <p:slideViewPr>
    <p:cSldViewPr snapToGrid="0" snapToObjects="1">
      <p:cViewPr varScale="1">
        <p:scale>
          <a:sx n="101" d="100"/>
          <a:sy n="101" d="100"/>
        </p:scale>
        <p:origin x="200" y="67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04T18:40:00.390" idx="1">
    <p:pos x="8185" y="3043"/>
    <p:text/>
    <p:extLst>
      <p:ext uri="{C676402C-5697-4E1C-873F-D02D1690AC5C}">
        <p15:threadingInfo xmlns:p15="http://schemas.microsoft.com/office/powerpoint/2012/main" timeZoneBias="240"/>
      </p:ext>
    </p:extLst>
  </p:cm>
  <p:cm authorId="1" dt="2020-07-04T18:40:11.015" idx="2">
    <p:pos x="8064" y="3067"/>
    <p:text>In other words, actual sales in each market deviate from the true regression line by approximately 3,260 units, on average. 
Another way to think about this is that even if the model were correct and the true values of the unknown coefficients β0 and β1 were known exactly, any prediction of sales on the basis of TV advertising would still be off by about 3,260 units on average. 
</p:text>
    <p:extLst>
      <p:ext uri="{C676402C-5697-4E1C-873F-D02D1690AC5C}">
        <p15:threadingInfo xmlns:p15="http://schemas.microsoft.com/office/powerpoint/2012/main" timeZoneBias="240"/>
      </p:ext>
    </p:extLst>
  </p:cm>
  <p:cm authorId="1" dt="2020-07-04T18:41:40.697" idx="3">
    <p:pos x="10" y="10"/>
    <p:text>Of course, whether or not 3,260 units is an acceptable prediction error depends on the problem context. In the advertising data set, the mean value of sales over all markets is approximately 14,000 units, and so the percentage error is 3,260/14,000 = 23 %.The RSE is considered a measure of the lack of fit of the model (3.5) to
the data. If the predictions obtained using the model are very close to the
true outcome values then the RSE is very small. Otherwise the RSE is large and the model does not fit the data.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04T18:49:11.352" idx="4">
    <p:pos x="7286" y="1113"/>
    <p:text>But since it is measured in the units of Y , it is not always clear what constitutes a good RSE. The R2 statistic provides an alternative measure of fit. t takes the form of a proportion—the proportion of variance explained—and so it always takes on a value between 0 and 1, and is independent of the scale of Y .R2 measures the proportion of variability in Y that can be explained using X. An R2 statistic that is close to 1 indicates that a large proportion of the variability in the response has been explained by the regression. A number near 0 indicates that the regression did not explain much of the variability in the response; this might occur because the linear model is wrong, or the inherent error σ2 is high, or both.</p:text>
    <p:extLst>
      <p:ext uri="{C676402C-5697-4E1C-873F-D02D1690AC5C}">
        <p15:threadingInfo xmlns:p15="http://schemas.microsoft.com/office/powerpoint/2012/main" timeZoneBias="240"/>
      </p:ext>
    </p:extLst>
  </p:cm>
  <p:cm authorId="1" dt="2020-07-04T19:00:27.221" idx="5">
    <p:pos x="10" y="10"/>
    <p:text>The regression model on the left accounts for 38.0% of the variance while the one on the right accounts for 87.4%. The more variance that is accounted for by the regression model the closer the data points will fall to the fitted regression line. Theoretically, if a model could explain 100% of the variance, the fitted values would always equal the observed values and, therefore, all the data points would fall on the fitted regression line.
</p:text>
    <p:extLst>
      <p:ext uri="{C676402C-5697-4E1C-873F-D02D1690AC5C}">
        <p15:threadingInfo xmlns:p15="http://schemas.microsoft.com/office/powerpoint/2012/main" timeZoneBias="240"/>
      </p:ext>
    </p:extLst>
  </p:cm>
  <p:cm authorId="1" dt="2020-07-06T12:21:32.717" idx="11">
    <p:pos x="106" y="106"/>
    <p:text>Why? Because the linear model is wrong, or the inherent error is high, or both.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04T19:10:37.682" idx="6">
    <p:pos x="10" y="10"/>
    <p:text>How to read the correlation matrix?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05T12:31:43.276" idx="7">
    <p:pos x="7080" y="1349"/>
    <p:text>Explain the coefficients. Balance and Student have small p-values. But Student coefficient is negative. This means students are less likely to default. However, in the logistic regression, the student coefficient was positive indicating a high probability of default. What happened? Case 1: Being a student implied a higher probability of default. In case 2: being a student indicates a low probability of default.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05T12:51:29.436" idx="8">
    <p:pos x="107" y="353"/>
    <p:text>Indeed, we observe from the left-hand panel of Figure 4.3 that the student default rate is at or below that of the non-student default rate for every value of balance. But the horizontal broken lines near the base of the plot, which show the default rates for students and non-students averaged over all val- ues of balance and income, suggest the opposite effect: the overall student default rate is higher than the non-student default rate.</p:text>
    <p:extLst>
      <p:ext uri="{C676402C-5697-4E1C-873F-D02D1690AC5C}">
        <p15:threadingInfo xmlns:p15="http://schemas.microsoft.com/office/powerpoint/2012/main" timeZoneBias="240"/>
      </p:ext>
    </p:extLst>
  </p:cm>
  <p:cm authorId="1" dt="2020-07-05T12:52:21.310" idx="9">
    <p:pos x="10" y="10"/>
    <p:text>The variables student and balance are correlated. Students tend to hold higher levels of debt, which is in turn associated with higher prob- ability of default. In other words, students are more likely to have large credit card balances, which, as we know from the left-hand panel of Fig- ure 4.3, tend to be associated with high default rates. Thus, even though an individual student with a given credit card balance will tend to have a lower probability of default than a non-student with the same credit card balance, the fact that students on the whole tend to have higher credit card balances means that overall, students tend to default at a higher rate than non-students. </p:text>
    <p:extLst>
      <p:ext uri="{C676402C-5697-4E1C-873F-D02D1690AC5C}">
        <p15:threadingInfo xmlns:p15="http://schemas.microsoft.com/office/powerpoint/2012/main" timeZoneBias="240"/>
      </p:ext>
    </p:extLst>
  </p:cm>
  <p:cm authorId="1" dt="2020-07-05T12:52:24.955" idx="10">
    <p:pos x="106" y="106"/>
    <p:text>A student is riskier than a non-student if no information about the student’s credit card balance is available. However, that student is less risky than a non-student with the same credit card balance!</p:text>
    <p:extLst>
      <p:ext uri="{C676402C-5697-4E1C-873F-D02D1690AC5C}">
        <p15:threadingInfo xmlns:p15="http://schemas.microsoft.com/office/powerpoint/2012/main" timeZoneBias="240"/>
      </p:ext>
    </p:extLst>
  </p:cm>
</p:cmLst>
</file>

<file path=ppt/diagrams/_rels/data21.xml.rels><?xml version="1.0" encoding="UTF-8" standalone="yes"?>
<Relationships xmlns="http://schemas.openxmlformats.org/package/2006/relationships"><Relationship Id="rId1" Type="http://schemas.openxmlformats.org/officeDocument/2006/relationships/image" Target="../media/image13.png"/></Relationships>
</file>

<file path=ppt/diagrams/_rels/data23.xml.rels><?xml version="1.0" encoding="UTF-8" standalone="yes"?>
<Relationships xmlns="http://schemas.openxmlformats.org/package/2006/relationships"><Relationship Id="rId1" Type="http://schemas.openxmlformats.org/officeDocument/2006/relationships/image" Target="../media/image15.png"/></Relationships>
</file>

<file path=ppt/diagrams/_rels/data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diagrams/_rels/data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ata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C814FF-51B8-3E41-B06D-309C46C19B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7ED3CC3-E320-8146-AD66-21408D4CE352}">
      <dgm:prSet/>
      <dgm:spPr/>
      <dgm:t>
        <a:bodyPr/>
        <a:lstStyle/>
        <a:p>
          <a:r>
            <a:rPr lang="en-US" dirty="0"/>
            <a:t>Linear Regression and Logistic Regression</a:t>
          </a:r>
        </a:p>
      </dgm:t>
    </dgm:pt>
    <dgm:pt modelId="{B993A470-19CB-094C-9173-0319EF097054}" type="parTrans" cxnId="{C8AFC8D8-3278-D44D-9F24-8531C10C4AB4}">
      <dgm:prSet/>
      <dgm:spPr/>
      <dgm:t>
        <a:bodyPr/>
        <a:lstStyle/>
        <a:p>
          <a:endParaRPr lang="en-US"/>
        </a:p>
      </dgm:t>
    </dgm:pt>
    <dgm:pt modelId="{B9D7E1E0-029F-B843-8A0E-C9339331E902}" type="sibTrans" cxnId="{C8AFC8D8-3278-D44D-9F24-8531C10C4AB4}">
      <dgm:prSet/>
      <dgm:spPr/>
      <dgm:t>
        <a:bodyPr/>
        <a:lstStyle/>
        <a:p>
          <a:endParaRPr lang="en-US"/>
        </a:p>
      </dgm:t>
    </dgm:pt>
    <dgm:pt modelId="{D094651A-0719-D748-A13D-4C9D3AE382C2}" type="pres">
      <dgm:prSet presAssocID="{42C814FF-51B8-3E41-B06D-309C46C19B0C}" presName="linear" presStyleCnt="0">
        <dgm:presLayoutVars>
          <dgm:animLvl val="lvl"/>
          <dgm:resizeHandles val="exact"/>
        </dgm:presLayoutVars>
      </dgm:prSet>
      <dgm:spPr/>
    </dgm:pt>
    <dgm:pt modelId="{66A45B33-94A0-C840-B75B-8D410E1D54B9}" type="pres">
      <dgm:prSet presAssocID="{F7ED3CC3-E320-8146-AD66-21408D4CE352}" presName="parentText" presStyleLbl="node1" presStyleIdx="0" presStyleCnt="1">
        <dgm:presLayoutVars>
          <dgm:chMax val="0"/>
          <dgm:bulletEnabled val="1"/>
        </dgm:presLayoutVars>
      </dgm:prSet>
      <dgm:spPr/>
    </dgm:pt>
  </dgm:ptLst>
  <dgm:cxnLst>
    <dgm:cxn modelId="{F0B7D1B6-0357-8F4B-819F-8F8EF230BD90}" type="presOf" srcId="{42C814FF-51B8-3E41-B06D-309C46C19B0C}" destId="{D094651A-0719-D748-A13D-4C9D3AE382C2}" srcOrd="0" destOrd="0" presId="urn:microsoft.com/office/officeart/2005/8/layout/vList2"/>
    <dgm:cxn modelId="{C8AFC8D8-3278-D44D-9F24-8531C10C4AB4}" srcId="{42C814FF-51B8-3E41-B06D-309C46C19B0C}" destId="{F7ED3CC3-E320-8146-AD66-21408D4CE352}" srcOrd="0" destOrd="0" parTransId="{B993A470-19CB-094C-9173-0319EF097054}" sibTransId="{B9D7E1E0-029F-B843-8A0E-C9339331E902}"/>
    <dgm:cxn modelId="{AF72C9F2-F041-664F-807F-D1123765C55B}" type="presOf" srcId="{F7ED3CC3-E320-8146-AD66-21408D4CE352}" destId="{66A45B33-94A0-C840-B75B-8D410E1D54B9}" srcOrd="0" destOrd="0" presId="urn:microsoft.com/office/officeart/2005/8/layout/vList2"/>
    <dgm:cxn modelId="{2BEBD6FA-4BD3-3149-B986-3E5BB160782E}" type="presParOf" srcId="{D094651A-0719-D748-A13D-4C9D3AE382C2}" destId="{66A45B33-94A0-C840-B75B-8D410E1D54B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7163D2-1EC5-134E-87EC-E492DE3B91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19C6CDE-AEE7-C145-9C39-E0251D990EBC}">
      <dgm:prSet/>
      <dgm:spPr/>
      <dgm:t>
        <a:bodyPr/>
        <a:lstStyle/>
        <a:p>
          <a:r>
            <a:rPr lang="en-US" dirty="0"/>
            <a:t>What questions do we want to answer?</a:t>
          </a:r>
        </a:p>
      </dgm:t>
    </dgm:pt>
    <dgm:pt modelId="{FECD4CC7-675B-5E47-96C0-D649E8C20182}" type="parTrans" cxnId="{A6DF31AE-A5A8-8149-8C98-8BED0E44BFC2}">
      <dgm:prSet/>
      <dgm:spPr/>
      <dgm:t>
        <a:bodyPr/>
        <a:lstStyle/>
        <a:p>
          <a:endParaRPr lang="en-US"/>
        </a:p>
      </dgm:t>
    </dgm:pt>
    <dgm:pt modelId="{33868B6D-BEF3-1647-AE59-ABA217B6E26F}" type="sibTrans" cxnId="{A6DF31AE-A5A8-8149-8C98-8BED0E44BFC2}">
      <dgm:prSet/>
      <dgm:spPr/>
      <dgm:t>
        <a:bodyPr/>
        <a:lstStyle/>
        <a:p>
          <a:endParaRPr lang="en-US"/>
        </a:p>
      </dgm:t>
    </dgm:pt>
    <dgm:pt modelId="{94D9AEBC-B0CA-7142-BA23-64E387FD2523}" type="pres">
      <dgm:prSet presAssocID="{F37163D2-1EC5-134E-87EC-E492DE3B9138}" presName="linear" presStyleCnt="0">
        <dgm:presLayoutVars>
          <dgm:animLvl val="lvl"/>
          <dgm:resizeHandles val="exact"/>
        </dgm:presLayoutVars>
      </dgm:prSet>
      <dgm:spPr/>
    </dgm:pt>
    <dgm:pt modelId="{EA3FA461-A6F9-BD4B-B487-36E09D3FD6B0}" type="pres">
      <dgm:prSet presAssocID="{B19C6CDE-AEE7-C145-9C39-E0251D990EBC}" presName="parentText" presStyleLbl="node1" presStyleIdx="0" presStyleCnt="1">
        <dgm:presLayoutVars>
          <dgm:chMax val="0"/>
          <dgm:bulletEnabled val="1"/>
        </dgm:presLayoutVars>
      </dgm:prSet>
      <dgm:spPr/>
    </dgm:pt>
  </dgm:ptLst>
  <dgm:cxnLst>
    <dgm:cxn modelId="{DCBE810D-C0F0-1C49-867A-103931AF517D}" type="presOf" srcId="{F37163D2-1EC5-134E-87EC-E492DE3B9138}" destId="{94D9AEBC-B0CA-7142-BA23-64E387FD2523}" srcOrd="0" destOrd="0" presId="urn:microsoft.com/office/officeart/2005/8/layout/vList2"/>
    <dgm:cxn modelId="{6310437A-2B6C-AE41-8A78-D7F4258733CD}" type="presOf" srcId="{B19C6CDE-AEE7-C145-9C39-E0251D990EBC}" destId="{EA3FA461-A6F9-BD4B-B487-36E09D3FD6B0}" srcOrd="0" destOrd="0" presId="urn:microsoft.com/office/officeart/2005/8/layout/vList2"/>
    <dgm:cxn modelId="{A6DF31AE-A5A8-8149-8C98-8BED0E44BFC2}" srcId="{F37163D2-1EC5-134E-87EC-E492DE3B9138}" destId="{B19C6CDE-AEE7-C145-9C39-E0251D990EBC}" srcOrd="0" destOrd="0" parTransId="{FECD4CC7-675B-5E47-96C0-D649E8C20182}" sibTransId="{33868B6D-BEF3-1647-AE59-ABA217B6E26F}"/>
    <dgm:cxn modelId="{9FCEAE08-8CC8-774D-AFD1-17F44F29BEAE}" type="presParOf" srcId="{94D9AEBC-B0CA-7142-BA23-64E387FD2523}" destId="{EA3FA461-A6F9-BD4B-B487-36E09D3FD6B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BA2BD9-E611-434E-99ED-7C3422FAB8A8}"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99390A6-05DC-E641-9853-A2347025263F}">
      <dgm:prSet/>
      <dgm:spPr/>
      <dgm:t>
        <a:bodyPr/>
        <a:lstStyle/>
        <a:p>
          <a:r>
            <a:rPr lang="en-US" dirty="0"/>
            <a:t>Which media contribute to sales? </a:t>
          </a:r>
        </a:p>
      </dgm:t>
    </dgm:pt>
    <dgm:pt modelId="{5CF86406-A5A5-9146-B28F-C783A5E4ED10}" type="parTrans" cxnId="{635A5D50-15AD-8B4C-9AA7-EEFEC1097251}">
      <dgm:prSet/>
      <dgm:spPr/>
      <dgm:t>
        <a:bodyPr/>
        <a:lstStyle/>
        <a:p>
          <a:endParaRPr lang="en-US"/>
        </a:p>
      </dgm:t>
    </dgm:pt>
    <dgm:pt modelId="{2DBE4CA9-D228-AB46-8904-A318D55D9F37}" type="sibTrans" cxnId="{635A5D50-15AD-8B4C-9AA7-EEFEC1097251}">
      <dgm:prSet/>
      <dgm:spPr/>
      <dgm:t>
        <a:bodyPr/>
        <a:lstStyle/>
        <a:p>
          <a:endParaRPr lang="en-US"/>
        </a:p>
      </dgm:t>
    </dgm:pt>
    <dgm:pt modelId="{227B2675-A45E-644B-A81A-873ECA7D46D7}">
      <dgm:prSet/>
      <dgm:spPr/>
      <dgm:t>
        <a:bodyPr/>
        <a:lstStyle/>
        <a:p>
          <a:r>
            <a:rPr lang="en-US"/>
            <a:t>Which media generate the biggest boost in sales? </a:t>
          </a:r>
        </a:p>
      </dgm:t>
    </dgm:pt>
    <dgm:pt modelId="{6BD10E8A-4843-CD47-9D21-8348C3434B7F}" type="parTrans" cxnId="{C4AD4CFB-F7DD-9D49-84FC-F5C3DF6EAE0D}">
      <dgm:prSet/>
      <dgm:spPr/>
      <dgm:t>
        <a:bodyPr/>
        <a:lstStyle/>
        <a:p>
          <a:endParaRPr lang="en-US"/>
        </a:p>
      </dgm:t>
    </dgm:pt>
    <dgm:pt modelId="{D3CC58FE-9A39-6C47-A676-EBF7B8C5EFB8}" type="sibTrans" cxnId="{C4AD4CFB-F7DD-9D49-84FC-F5C3DF6EAE0D}">
      <dgm:prSet/>
      <dgm:spPr/>
      <dgm:t>
        <a:bodyPr/>
        <a:lstStyle/>
        <a:p>
          <a:endParaRPr lang="en-US"/>
        </a:p>
      </dgm:t>
    </dgm:pt>
    <dgm:pt modelId="{1FAAD900-917C-BF48-8C9C-D534CC657636}">
      <dgm:prSet/>
      <dgm:spPr/>
      <dgm:t>
        <a:bodyPr/>
        <a:lstStyle/>
        <a:p>
          <a:r>
            <a:rPr lang="en-US"/>
            <a:t>How much increase in sales is associated with a given increase in TV advertising? </a:t>
          </a:r>
        </a:p>
      </dgm:t>
    </dgm:pt>
    <dgm:pt modelId="{89D77AD2-8CE2-C242-8CC2-1640F129EE0B}" type="parTrans" cxnId="{A09A92BE-7DC6-D748-9D52-FE418AA08292}">
      <dgm:prSet/>
      <dgm:spPr/>
      <dgm:t>
        <a:bodyPr/>
        <a:lstStyle/>
        <a:p>
          <a:endParaRPr lang="en-US"/>
        </a:p>
      </dgm:t>
    </dgm:pt>
    <dgm:pt modelId="{A0ADD4FA-91F8-E049-B600-603D2C4B26EB}" type="sibTrans" cxnId="{A09A92BE-7DC6-D748-9D52-FE418AA08292}">
      <dgm:prSet/>
      <dgm:spPr/>
      <dgm:t>
        <a:bodyPr/>
        <a:lstStyle/>
        <a:p>
          <a:endParaRPr lang="en-US"/>
        </a:p>
      </dgm:t>
    </dgm:pt>
    <dgm:pt modelId="{687557E5-A1D0-3744-BE4E-650C5B7A0414}" type="pres">
      <dgm:prSet presAssocID="{2FBA2BD9-E611-434E-99ED-7C3422FAB8A8}" presName="vert0" presStyleCnt="0">
        <dgm:presLayoutVars>
          <dgm:dir/>
          <dgm:animOne val="branch"/>
          <dgm:animLvl val="lvl"/>
        </dgm:presLayoutVars>
      </dgm:prSet>
      <dgm:spPr/>
    </dgm:pt>
    <dgm:pt modelId="{E0EAD9EF-5511-0644-B765-524A2AC2F9C9}" type="pres">
      <dgm:prSet presAssocID="{599390A6-05DC-E641-9853-A2347025263F}" presName="thickLine" presStyleLbl="alignNode1" presStyleIdx="0" presStyleCnt="3"/>
      <dgm:spPr/>
    </dgm:pt>
    <dgm:pt modelId="{F72DBE14-9D27-3442-A847-11B59CCDB933}" type="pres">
      <dgm:prSet presAssocID="{599390A6-05DC-E641-9853-A2347025263F}" presName="horz1" presStyleCnt="0"/>
      <dgm:spPr/>
    </dgm:pt>
    <dgm:pt modelId="{4313E3C3-497F-E647-AF2D-72DA2212C55F}" type="pres">
      <dgm:prSet presAssocID="{599390A6-05DC-E641-9853-A2347025263F}" presName="tx1" presStyleLbl="revTx" presStyleIdx="0" presStyleCnt="3"/>
      <dgm:spPr/>
    </dgm:pt>
    <dgm:pt modelId="{76321043-8B2F-9044-97E5-F4217FFEABC7}" type="pres">
      <dgm:prSet presAssocID="{599390A6-05DC-E641-9853-A2347025263F}" presName="vert1" presStyleCnt="0"/>
      <dgm:spPr/>
    </dgm:pt>
    <dgm:pt modelId="{53552636-E008-F94C-9872-57EBF289F1F3}" type="pres">
      <dgm:prSet presAssocID="{227B2675-A45E-644B-A81A-873ECA7D46D7}" presName="thickLine" presStyleLbl="alignNode1" presStyleIdx="1" presStyleCnt="3"/>
      <dgm:spPr/>
    </dgm:pt>
    <dgm:pt modelId="{CC5BE37E-42F4-4944-A10C-4CF164B4ABB8}" type="pres">
      <dgm:prSet presAssocID="{227B2675-A45E-644B-A81A-873ECA7D46D7}" presName="horz1" presStyleCnt="0"/>
      <dgm:spPr/>
    </dgm:pt>
    <dgm:pt modelId="{13C0D6C7-7E5E-3B4D-8048-603C61114859}" type="pres">
      <dgm:prSet presAssocID="{227B2675-A45E-644B-A81A-873ECA7D46D7}" presName="tx1" presStyleLbl="revTx" presStyleIdx="1" presStyleCnt="3"/>
      <dgm:spPr/>
    </dgm:pt>
    <dgm:pt modelId="{F3AF3046-30DD-354B-ACB2-70063870B422}" type="pres">
      <dgm:prSet presAssocID="{227B2675-A45E-644B-A81A-873ECA7D46D7}" presName="vert1" presStyleCnt="0"/>
      <dgm:spPr/>
    </dgm:pt>
    <dgm:pt modelId="{50E295FD-372C-0641-B87D-256422A2162D}" type="pres">
      <dgm:prSet presAssocID="{1FAAD900-917C-BF48-8C9C-D534CC657636}" presName="thickLine" presStyleLbl="alignNode1" presStyleIdx="2" presStyleCnt="3"/>
      <dgm:spPr/>
    </dgm:pt>
    <dgm:pt modelId="{8428F38E-FA9D-844D-9394-8CC904CADE1E}" type="pres">
      <dgm:prSet presAssocID="{1FAAD900-917C-BF48-8C9C-D534CC657636}" presName="horz1" presStyleCnt="0"/>
      <dgm:spPr/>
    </dgm:pt>
    <dgm:pt modelId="{2EAC85AC-1F18-4B41-9E34-ECF1A3D0557F}" type="pres">
      <dgm:prSet presAssocID="{1FAAD900-917C-BF48-8C9C-D534CC657636}" presName="tx1" presStyleLbl="revTx" presStyleIdx="2" presStyleCnt="3"/>
      <dgm:spPr/>
    </dgm:pt>
    <dgm:pt modelId="{79D57515-C75E-FB40-A596-EA2AB7C8C79B}" type="pres">
      <dgm:prSet presAssocID="{1FAAD900-917C-BF48-8C9C-D534CC657636}" presName="vert1" presStyleCnt="0"/>
      <dgm:spPr/>
    </dgm:pt>
  </dgm:ptLst>
  <dgm:cxnLst>
    <dgm:cxn modelId="{48D85930-7B9E-C645-ABDE-A820B719DAA4}" type="presOf" srcId="{2FBA2BD9-E611-434E-99ED-7C3422FAB8A8}" destId="{687557E5-A1D0-3744-BE4E-650C5B7A0414}" srcOrd="0" destOrd="0" presId="urn:microsoft.com/office/officeart/2008/layout/LinedList"/>
    <dgm:cxn modelId="{635A5D50-15AD-8B4C-9AA7-EEFEC1097251}" srcId="{2FBA2BD9-E611-434E-99ED-7C3422FAB8A8}" destId="{599390A6-05DC-E641-9853-A2347025263F}" srcOrd="0" destOrd="0" parTransId="{5CF86406-A5A5-9146-B28F-C783A5E4ED10}" sibTransId="{2DBE4CA9-D228-AB46-8904-A318D55D9F37}"/>
    <dgm:cxn modelId="{F035549E-9B10-BB40-8E0A-D99C09299C2F}" type="presOf" srcId="{599390A6-05DC-E641-9853-A2347025263F}" destId="{4313E3C3-497F-E647-AF2D-72DA2212C55F}" srcOrd="0" destOrd="0" presId="urn:microsoft.com/office/officeart/2008/layout/LinedList"/>
    <dgm:cxn modelId="{A09A92BE-7DC6-D748-9D52-FE418AA08292}" srcId="{2FBA2BD9-E611-434E-99ED-7C3422FAB8A8}" destId="{1FAAD900-917C-BF48-8C9C-D534CC657636}" srcOrd="2" destOrd="0" parTransId="{89D77AD2-8CE2-C242-8CC2-1640F129EE0B}" sibTransId="{A0ADD4FA-91F8-E049-B600-603D2C4B26EB}"/>
    <dgm:cxn modelId="{99ADB8D6-92D4-AB4F-A9ED-FDE77C6857A4}" type="presOf" srcId="{227B2675-A45E-644B-A81A-873ECA7D46D7}" destId="{13C0D6C7-7E5E-3B4D-8048-603C61114859}" srcOrd="0" destOrd="0" presId="urn:microsoft.com/office/officeart/2008/layout/LinedList"/>
    <dgm:cxn modelId="{2C1512E3-3EED-3B49-9F5B-45AE45E84332}" type="presOf" srcId="{1FAAD900-917C-BF48-8C9C-D534CC657636}" destId="{2EAC85AC-1F18-4B41-9E34-ECF1A3D0557F}" srcOrd="0" destOrd="0" presId="urn:microsoft.com/office/officeart/2008/layout/LinedList"/>
    <dgm:cxn modelId="{C4AD4CFB-F7DD-9D49-84FC-F5C3DF6EAE0D}" srcId="{2FBA2BD9-E611-434E-99ED-7C3422FAB8A8}" destId="{227B2675-A45E-644B-A81A-873ECA7D46D7}" srcOrd="1" destOrd="0" parTransId="{6BD10E8A-4843-CD47-9D21-8348C3434B7F}" sibTransId="{D3CC58FE-9A39-6C47-A676-EBF7B8C5EFB8}"/>
    <dgm:cxn modelId="{E9C2AE46-FCE4-FE45-8E50-7745EACFB7D9}" type="presParOf" srcId="{687557E5-A1D0-3744-BE4E-650C5B7A0414}" destId="{E0EAD9EF-5511-0644-B765-524A2AC2F9C9}" srcOrd="0" destOrd="0" presId="urn:microsoft.com/office/officeart/2008/layout/LinedList"/>
    <dgm:cxn modelId="{640B1D7A-7404-0D41-A08C-B1FBB27261AE}" type="presParOf" srcId="{687557E5-A1D0-3744-BE4E-650C5B7A0414}" destId="{F72DBE14-9D27-3442-A847-11B59CCDB933}" srcOrd="1" destOrd="0" presId="urn:microsoft.com/office/officeart/2008/layout/LinedList"/>
    <dgm:cxn modelId="{791B36D1-3613-2A44-81B3-8D8D2BFBAB97}" type="presParOf" srcId="{F72DBE14-9D27-3442-A847-11B59CCDB933}" destId="{4313E3C3-497F-E647-AF2D-72DA2212C55F}" srcOrd="0" destOrd="0" presId="urn:microsoft.com/office/officeart/2008/layout/LinedList"/>
    <dgm:cxn modelId="{03F729F4-3674-B540-B500-D1678433FBDB}" type="presParOf" srcId="{F72DBE14-9D27-3442-A847-11B59CCDB933}" destId="{76321043-8B2F-9044-97E5-F4217FFEABC7}" srcOrd="1" destOrd="0" presId="urn:microsoft.com/office/officeart/2008/layout/LinedList"/>
    <dgm:cxn modelId="{34410368-845D-F944-898E-DC3C00E7399C}" type="presParOf" srcId="{687557E5-A1D0-3744-BE4E-650C5B7A0414}" destId="{53552636-E008-F94C-9872-57EBF289F1F3}" srcOrd="2" destOrd="0" presId="urn:microsoft.com/office/officeart/2008/layout/LinedList"/>
    <dgm:cxn modelId="{8CF41BFF-DD45-424A-8C1E-EBE0C9A32BDB}" type="presParOf" srcId="{687557E5-A1D0-3744-BE4E-650C5B7A0414}" destId="{CC5BE37E-42F4-4944-A10C-4CF164B4ABB8}" srcOrd="3" destOrd="0" presId="urn:microsoft.com/office/officeart/2008/layout/LinedList"/>
    <dgm:cxn modelId="{0B4099CE-805B-4D4F-B24B-E130CFE07714}" type="presParOf" srcId="{CC5BE37E-42F4-4944-A10C-4CF164B4ABB8}" destId="{13C0D6C7-7E5E-3B4D-8048-603C61114859}" srcOrd="0" destOrd="0" presId="urn:microsoft.com/office/officeart/2008/layout/LinedList"/>
    <dgm:cxn modelId="{DEC8A6DB-246F-B94E-A0ED-C4190E570A32}" type="presParOf" srcId="{CC5BE37E-42F4-4944-A10C-4CF164B4ABB8}" destId="{F3AF3046-30DD-354B-ACB2-70063870B422}" srcOrd="1" destOrd="0" presId="urn:microsoft.com/office/officeart/2008/layout/LinedList"/>
    <dgm:cxn modelId="{1879A47D-92BB-344D-8C41-CE160ABE7D53}" type="presParOf" srcId="{687557E5-A1D0-3744-BE4E-650C5B7A0414}" destId="{50E295FD-372C-0641-B87D-256422A2162D}" srcOrd="4" destOrd="0" presId="urn:microsoft.com/office/officeart/2008/layout/LinedList"/>
    <dgm:cxn modelId="{2D1CF395-86D0-9742-A827-B3F04C3D0122}" type="presParOf" srcId="{687557E5-A1D0-3744-BE4E-650C5B7A0414}" destId="{8428F38E-FA9D-844D-9394-8CC904CADE1E}" srcOrd="5" destOrd="0" presId="urn:microsoft.com/office/officeart/2008/layout/LinedList"/>
    <dgm:cxn modelId="{D677D681-B042-2444-8A2E-FCA3C977299B}" type="presParOf" srcId="{8428F38E-FA9D-844D-9394-8CC904CADE1E}" destId="{2EAC85AC-1F18-4B41-9E34-ECF1A3D0557F}" srcOrd="0" destOrd="0" presId="urn:microsoft.com/office/officeart/2008/layout/LinedList"/>
    <dgm:cxn modelId="{91224C52-728D-B04E-90E2-8FCA5470CC67}" type="presParOf" srcId="{8428F38E-FA9D-844D-9394-8CC904CADE1E}" destId="{79D57515-C75E-FB40-A596-EA2AB7C8C79B}"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F7158E-5B58-A24F-8604-780B5A8DFAA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158485F-B374-D544-BB99-64C3409128F3}">
      <dgm:prSet/>
      <dgm:spPr/>
      <dgm:t>
        <a:bodyPr/>
        <a:lstStyle/>
        <a:p>
          <a:pPr algn="ctr"/>
          <a:r>
            <a:rPr lang="en-US" dirty="0"/>
            <a:t>The model </a:t>
          </a:r>
        </a:p>
      </dgm:t>
    </dgm:pt>
    <dgm:pt modelId="{9CDA935D-B10B-E349-845E-6D4A01F10B5B}" type="parTrans" cxnId="{2B833A0D-6FC3-2F47-AF09-8065C62F943D}">
      <dgm:prSet/>
      <dgm:spPr/>
      <dgm:t>
        <a:bodyPr/>
        <a:lstStyle/>
        <a:p>
          <a:endParaRPr lang="en-US"/>
        </a:p>
      </dgm:t>
    </dgm:pt>
    <dgm:pt modelId="{39C63F19-667B-3C4F-8BB3-11B7F421FDFB}" type="sibTrans" cxnId="{2B833A0D-6FC3-2F47-AF09-8065C62F943D}">
      <dgm:prSet/>
      <dgm:spPr/>
      <dgm:t>
        <a:bodyPr/>
        <a:lstStyle/>
        <a:p>
          <a:endParaRPr lang="en-US"/>
        </a:p>
      </dgm:t>
    </dgm:pt>
    <dgm:pt modelId="{8A8526E8-D337-9641-ACC3-5A5987C9C7FE}" type="pres">
      <dgm:prSet presAssocID="{47F7158E-5B58-A24F-8604-780B5A8DFAA4}" presName="linear" presStyleCnt="0">
        <dgm:presLayoutVars>
          <dgm:animLvl val="lvl"/>
          <dgm:resizeHandles val="exact"/>
        </dgm:presLayoutVars>
      </dgm:prSet>
      <dgm:spPr/>
    </dgm:pt>
    <dgm:pt modelId="{3AE79D69-327E-0249-83A8-7341701EEF0D}" type="pres">
      <dgm:prSet presAssocID="{9158485F-B374-D544-BB99-64C3409128F3}" presName="parentText" presStyleLbl="node1" presStyleIdx="0" presStyleCnt="1">
        <dgm:presLayoutVars>
          <dgm:chMax val="0"/>
          <dgm:bulletEnabled val="1"/>
        </dgm:presLayoutVars>
      </dgm:prSet>
      <dgm:spPr/>
    </dgm:pt>
  </dgm:ptLst>
  <dgm:cxnLst>
    <dgm:cxn modelId="{2B833A0D-6FC3-2F47-AF09-8065C62F943D}" srcId="{47F7158E-5B58-A24F-8604-780B5A8DFAA4}" destId="{9158485F-B374-D544-BB99-64C3409128F3}" srcOrd="0" destOrd="0" parTransId="{9CDA935D-B10B-E349-845E-6D4A01F10B5B}" sibTransId="{39C63F19-667B-3C4F-8BB3-11B7F421FDFB}"/>
    <dgm:cxn modelId="{B3E36B9E-33E8-D744-AB6D-8162745EE587}" type="presOf" srcId="{47F7158E-5B58-A24F-8604-780B5A8DFAA4}" destId="{8A8526E8-D337-9641-ACC3-5A5987C9C7FE}" srcOrd="0" destOrd="0" presId="urn:microsoft.com/office/officeart/2005/8/layout/vList2"/>
    <dgm:cxn modelId="{22390BB1-8867-F849-8950-E17D12C8D2B1}" type="presOf" srcId="{9158485F-B374-D544-BB99-64C3409128F3}" destId="{3AE79D69-327E-0249-83A8-7341701EEF0D}" srcOrd="0" destOrd="0" presId="urn:microsoft.com/office/officeart/2005/8/layout/vList2"/>
    <dgm:cxn modelId="{A743F4BA-0225-4B41-A3ED-E20E2142DAAE}" type="presParOf" srcId="{8A8526E8-D337-9641-ACC3-5A5987C9C7FE}" destId="{3AE79D69-327E-0249-83A8-7341701EEF0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D915470-7A56-2542-8A1F-A8F1F53D0FD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9FBEC7D-5AE3-FF42-85FB-EDC3AAACA855}">
      <dgm:prSet/>
      <dgm:spPr/>
      <dgm:t>
        <a:bodyPr/>
        <a:lstStyle/>
        <a:p>
          <a:r>
            <a:rPr lang="en-US" b="1" dirty="0"/>
            <a:t>Input variables or predictors</a:t>
          </a:r>
          <a:r>
            <a:rPr lang="en-US" dirty="0"/>
            <a:t>: </a:t>
          </a:r>
        </a:p>
        <a:p>
          <a:r>
            <a:rPr lang="en-US" dirty="0"/>
            <a:t>TV, Radio, and Newspaper</a:t>
          </a:r>
        </a:p>
      </dgm:t>
    </dgm:pt>
    <dgm:pt modelId="{167DD217-2C8C-5C42-85CF-C30810599A2D}" type="parTrans" cxnId="{68291DCC-ED99-954E-A0E8-E74DDFAC1C33}">
      <dgm:prSet/>
      <dgm:spPr/>
      <dgm:t>
        <a:bodyPr/>
        <a:lstStyle/>
        <a:p>
          <a:endParaRPr lang="en-US"/>
        </a:p>
      </dgm:t>
    </dgm:pt>
    <dgm:pt modelId="{A55316D0-70AC-C645-AA94-7E65DE635CF2}" type="sibTrans" cxnId="{68291DCC-ED99-954E-A0E8-E74DDFAC1C33}">
      <dgm:prSet/>
      <dgm:spPr/>
      <dgm:t>
        <a:bodyPr/>
        <a:lstStyle/>
        <a:p>
          <a:endParaRPr lang="en-US"/>
        </a:p>
      </dgm:t>
    </dgm:pt>
    <dgm:pt modelId="{783F2BB7-070D-4D43-B142-29BD0A6A0747}">
      <dgm:prSet/>
      <dgm:spPr/>
      <dgm:t>
        <a:bodyPr/>
        <a:lstStyle/>
        <a:p>
          <a:r>
            <a:rPr lang="en-US" b="1" dirty="0"/>
            <a:t>Output variable</a:t>
          </a:r>
          <a:r>
            <a:rPr lang="en-US" dirty="0"/>
            <a:t>: </a:t>
          </a:r>
          <a:r>
            <a:rPr lang="en-US" b="1" dirty="0"/>
            <a:t>Sales</a:t>
          </a:r>
          <a:r>
            <a:rPr lang="en-US" dirty="0"/>
            <a:t> </a:t>
          </a:r>
        </a:p>
      </dgm:t>
    </dgm:pt>
    <dgm:pt modelId="{E6E8E301-1CA9-4C4F-9CEF-ACE8E1C7E685}" type="parTrans" cxnId="{5C1BACC5-EB9A-BD47-A0B1-5FFAB5B85DE7}">
      <dgm:prSet/>
      <dgm:spPr/>
      <dgm:t>
        <a:bodyPr/>
        <a:lstStyle/>
        <a:p>
          <a:endParaRPr lang="en-US"/>
        </a:p>
      </dgm:t>
    </dgm:pt>
    <dgm:pt modelId="{50B9AF2A-1ACD-D847-B5F5-1CA055A8E1A8}" type="sibTrans" cxnId="{5C1BACC5-EB9A-BD47-A0B1-5FFAB5B85DE7}">
      <dgm:prSet/>
      <dgm:spPr/>
      <dgm:t>
        <a:bodyPr/>
        <a:lstStyle/>
        <a:p>
          <a:endParaRPr lang="en-US"/>
        </a:p>
      </dgm:t>
    </dgm:pt>
    <dgm:pt modelId="{592AFF24-1557-3D4F-8FAE-86411094C0A4}" type="pres">
      <dgm:prSet presAssocID="{9D915470-7A56-2542-8A1F-A8F1F53D0FD4}" presName="vert0" presStyleCnt="0">
        <dgm:presLayoutVars>
          <dgm:dir/>
          <dgm:animOne val="branch"/>
          <dgm:animLvl val="lvl"/>
        </dgm:presLayoutVars>
      </dgm:prSet>
      <dgm:spPr/>
    </dgm:pt>
    <dgm:pt modelId="{3585329D-44AA-C042-B065-8BB1CD6D6BBA}" type="pres">
      <dgm:prSet presAssocID="{D9FBEC7D-5AE3-FF42-85FB-EDC3AAACA855}" presName="thickLine" presStyleLbl="alignNode1" presStyleIdx="0" presStyleCnt="2"/>
      <dgm:spPr/>
    </dgm:pt>
    <dgm:pt modelId="{C48105EB-F6E2-D347-A903-9D7DC5AF7612}" type="pres">
      <dgm:prSet presAssocID="{D9FBEC7D-5AE3-FF42-85FB-EDC3AAACA855}" presName="horz1" presStyleCnt="0"/>
      <dgm:spPr/>
    </dgm:pt>
    <dgm:pt modelId="{9E8482B4-2DD5-6242-B98A-91405C14A995}" type="pres">
      <dgm:prSet presAssocID="{D9FBEC7D-5AE3-FF42-85FB-EDC3AAACA855}" presName="tx1" presStyleLbl="revTx" presStyleIdx="0" presStyleCnt="2"/>
      <dgm:spPr/>
    </dgm:pt>
    <dgm:pt modelId="{21A50C2F-BCBF-C744-AC31-76524A690386}" type="pres">
      <dgm:prSet presAssocID="{D9FBEC7D-5AE3-FF42-85FB-EDC3AAACA855}" presName="vert1" presStyleCnt="0"/>
      <dgm:spPr/>
    </dgm:pt>
    <dgm:pt modelId="{10CC91DE-0FD5-954E-92FC-43A0B7A31AE1}" type="pres">
      <dgm:prSet presAssocID="{783F2BB7-070D-4D43-B142-29BD0A6A0747}" presName="thickLine" presStyleLbl="alignNode1" presStyleIdx="1" presStyleCnt="2"/>
      <dgm:spPr/>
    </dgm:pt>
    <dgm:pt modelId="{6B41F7D1-D6F9-214C-B676-798F784B818B}" type="pres">
      <dgm:prSet presAssocID="{783F2BB7-070D-4D43-B142-29BD0A6A0747}" presName="horz1" presStyleCnt="0"/>
      <dgm:spPr/>
    </dgm:pt>
    <dgm:pt modelId="{064BB6E7-C438-7B44-8710-829D2EBFA017}" type="pres">
      <dgm:prSet presAssocID="{783F2BB7-070D-4D43-B142-29BD0A6A0747}" presName="tx1" presStyleLbl="revTx" presStyleIdx="1" presStyleCnt="2"/>
      <dgm:spPr/>
    </dgm:pt>
    <dgm:pt modelId="{89C7847E-D4B5-8D4E-9753-B1570FD17A75}" type="pres">
      <dgm:prSet presAssocID="{783F2BB7-070D-4D43-B142-29BD0A6A0747}" presName="vert1" presStyleCnt="0"/>
      <dgm:spPr/>
    </dgm:pt>
  </dgm:ptLst>
  <dgm:cxnLst>
    <dgm:cxn modelId="{7C10BD01-7CFB-824E-89A1-8F3B4398938A}" type="presOf" srcId="{D9FBEC7D-5AE3-FF42-85FB-EDC3AAACA855}" destId="{9E8482B4-2DD5-6242-B98A-91405C14A995}" srcOrd="0" destOrd="0" presId="urn:microsoft.com/office/officeart/2008/layout/LinedList"/>
    <dgm:cxn modelId="{B3057E72-840A-AA4E-A762-9B23D499495E}" type="presOf" srcId="{9D915470-7A56-2542-8A1F-A8F1F53D0FD4}" destId="{592AFF24-1557-3D4F-8FAE-86411094C0A4}" srcOrd="0" destOrd="0" presId="urn:microsoft.com/office/officeart/2008/layout/LinedList"/>
    <dgm:cxn modelId="{5C1BACC5-EB9A-BD47-A0B1-5FFAB5B85DE7}" srcId="{9D915470-7A56-2542-8A1F-A8F1F53D0FD4}" destId="{783F2BB7-070D-4D43-B142-29BD0A6A0747}" srcOrd="1" destOrd="0" parTransId="{E6E8E301-1CA9-4C4F-9CEF-ACE8E1C7E685}" sibTransId="{50B9AF2A-1ACD-D847-B5F5-1CA055A8E1A8}"/>
    <dgm:cxn modelId="{68291DCC-ED99-954E-A0E8-E74DDFAC1C33}" srcId="{9D915470-7A56-2542-8A1F-A8F1F53D0FD4}" destId="{D9FBEC7D-5AE3-FF42-85FB-EDC3AAACA855}" srcOrd="0" destOrd="0" parTransId="{167DD217-2C8C-5C42-85CF-C30810599A2D}" sibTransId="{A55316D0-70AC-C645-AA94-7E65DE635CF2}"/>
    <dgm:cxn modelId="{839767E4-8437-5D47-BD45-4E778BBCFEB7}" type="presOf" srcId="{783F2BB7-070D-4D43-B142-29BD0A6A0747}" destId="{064BB6E7-C438-7B44-8710-829D2EBFA017}" srcOrd="0" destOrd="0" presId="urn:microsoft.com/office/officeart/2008/layout/LinedList"/>
    <dgm:cxn modelId="{CA95E277-9A1C-3945-99E7-66CD8062D29C}" type="presParOf" srcId="{592AFF24-1557-3D4F-8FAE-86411094C0A4}" destId="{3585329D-44AA-C042-B065-8BB1CD6D6BBA}" srcOrd="0" destOrd="0" presId="urn:microsoft.com/office/officeart/2008/layout/LinedList"/>
    <dgm:cxn modelId="{0BE6AAFC-5ECB-7648-8D9F-CF6B7891C420}" type="presParOf" srcId="{592AFF24-1557-3D4F-8FAE-86411094C0A4}" destId="{C48105EB-F6E2-D347-A903-9D7DC5AF7612}" srcOrd="1" destOrd="0" presId="urn:microsoft.com/office/officeart/2008/layout/LinedList"/>
    <dgm:cxn modelId="{4CCE0A4C-3FBC-084F-8B68-0C2A998DB7FD}" type="presParOf" srcId="{C48105EB-F6E2-D347-A903-9D7DC5AF7612}" destId="{9E8482B4-2DD5-6242-B98A-91405C14A995}" srcOrd="0" destOrd="0" presId="urn:microsoft.com/office/officeart/2008/layout/LinedList"/>
    <dgm:cxn modelId="{BAE54591-4A82-164D-9504-5CF38309B172}" type="presParOf" srcId="{C48105EB-F6E2-D347-A903-9D7DC5AF7612}" destId="{21A50C2F-BCBF-C744-AC31-76524A690386}" srcOrd="1" destOrd="0" presId="urn:microsoft.com/office/officeart/2008/layout/LinedList"/>
    <dgm:cxn modelId="{93FB6109-D818-704C-B002-B36A24BF03A9}" type="presParOf" srcId="{592AFF24-1557-3D4F-8FAE-86411094C0A4}" destId="{10CC91DE-0FD5-954E-92FC-43A0B7A31AE1}" srcOrd="2" destOrd="0" presId="urn:microsoft.com/office/officeart/2008/layout/LinedList"/>
    <dgm:cxn modelId="{B9F7735A-774D-D744-936C-8271AAA23302}" type="presParOf" srcId="{592AFF24-1557-3D4F-8FAE-86411094C0A4}" destId="{6B41F7D1-D6F9-214C-B676-798F784B818B}" srcOrd="3" destOrd="0" presId="urn:microsoft.com/office/officeart/2008/layout/LinedList"/>
    <dgm:cxn modelId="{2E400CB0-8063-864C-97E6-559E633C6F88}" type="presParOf" srcId="{6B41F7D1-D6F9-214C-B676-798F784B818B}" destId="{064BB6E7-C438-7B44-8710-829D2EBFA017}" srcOrd="0" destOrd="0" presId="urn:microsoft.com/office/officeart/2008/layout/LinedList"/>
    <dgm:cxn modelId="{9B5ADA4F-2260-9640-914E-B64A099A17DF}" type="presParOf" srcId="{6B41F7D1-D6F9-214C-B676-798F784B818B}" destId="{89C7847E-D4B5-8D4E-9753-B1570FD17A75}"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14AD2E-D622-8F48-A60C-CF4FEC6260F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BC1AECC-1B39-E44D-B5D0-79C4531B0FBE}">
      <dgm:prSet/>
      <dgm:spPr/>
      <dgm:t>
        <a:bodyPr/>
        <a:lstStyle/>
        <a:p>
          <a:r>
            <a:rPr lang="en-US" dirty="0"/>
            <a:t>Estimation of the parameters by </a:t>
          </a:r>
          <a:r>
            <a:rPr lang="en-US" b="1" dirty="0"/>
            <a:t>The Method of the Least Squares</a:t>
          </a:r>
          <a:r>
            <a:rPr lang="en-US" dirty="0"/>
            <a:t> </a:t>
          </a:r>
        </a:p>
      </dgm:t>
    </dgm:pt>
    <dgm:pt modelId="{87CF4169-10EF-A441-A73A-5ACA89074E0B}" type="parTrans" cxnId="{AB2DB079-0AA7-0543-9D72-A21AD7C24728}">
      <dgm:prSet/>
      <dgm:spPr/>
      <dgm:t>
        <a:bodyPr/>
        <a:lstStyle/>
        <a:p>
          <a:endParaRPr lang="en-US"/>
        </a:p>
      </dgm:t>
    </dgm:pt>
    <dgm:pt modelId="{9254F00B-6F31-7840-B605-4BDFC0B3F4F8}" type="sibTrans" cxnId="{AB2DB079-0AA7-0543-9D72-A21AD7C24728}">
      <dgm:prSet/>
      <dgm:spPr/>
      <dgm:t>
        <a:bodyPr/>
        <a:lstStyle/>
        <a:p>
          <a:endParaRPr lang="en-US"/>
        </a:p>
      </dgm:t>
    </dgm:pt>
    <dgm:pt modelId="{A2F7A9DF-8EFF-2544-986A-BB8712F2FE1F}" type="pres">
      <dgm:prSet presAssocID="{6014AD2E-D622-8F48-A60C-CF4FEC6260F1}" presName="linear" presStyleCnt="0">
        <dgm:presLayoutVars>
          <dgm:animLvl val="lvl"/>
          <dgm:resizeHandles val="exact"/>
        </dgm:presLayoutVars>
      </dgm:prSet>
      <dgm:spPr/>
    </dgm:pt>
    <dgm:pt modelId="{974E8111-477F-8248-89A4-3EF2D285953D}" type="pres">
      <dgm:prSet presAssocID="{FBC1AECC-1B39-E44D-B5D0-79C4531B0FBE}" presName="parentText" presStyleLbl="node1" presStyleIdx="0" presStyleCnt="1">
        <dgm:presLayoutVars>
          <dgm:chMax val="0"/>
          <dgm:bulletEnabled val="1"/>
        </dgm:presLayoutVars>
      </dgm:prSet>
      <dgm:spPr/>
    </dgm:pt>
  </dgm:ptLst>
  <dgm:cxnLst>
    <dgm:cxn modelId="{7C1D4E3C-4100-8244-8116-23B9A6CFE904}" type="presOf" srcId="{FBC1AECC-1B39-E44D-B5D0-79C4531B0FBE}" destId="{974E8111-477F-8248-89A4-3EF2D285953D}" srcOrd="0" destOrd="0" presId="urn:microsoft.com/office/officeart/2005/8/layout/vList2"/>
    <dgm:cxn modelId="{63F56D44-7E31-BA4D-9FAE-5119EF7F80A2}" type="presOf" srcId="{6014AD2E-D622-8F48-A60C-CF4FEC6260F1}" destId="{A2F7A9DF-8EFF-2544-986A-BB8712F2FE1F}" srcOrd="0" destOrd="0" presId="urn:microsoft.com/office/officeart/2005/8/layout/vList2"/>
    <dgm:cxn modelId="{AB2DB079-0AA7-0543-9D72-A21AD7C24728}" srcId="{6014AD2E-D622-8F48-A60C-CF4FEC6260F1}" destId="{FBC1AECC-1B39-E44D-B5D0-79C4531B0FBE}" srcOrd="0" destOrd="0" parTransId="{87CF4169-10EF-A441-A73A-5ACA89074E0B}" sibTransId="{9254F00B-6F31-7840-B605-4BDFC0B3F4F8}"/>
    <dgm:cxn modelId="{CA0CD644-3E04-064B-A7AF-1ACA0DB823DA}" type="presParOf" srcId="{A2F7A9DF-8EFF-2544-986A-BB8712F2FE1F}" destId="{974E8111-477F-8248-89A4-3EF2D285953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16949E-E5C0-484E-8B06-AA3104EFEE6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3A8A021-2A8F-C440-A9C8-B4CBB4E54447}">
      <dgm:prSet/>
      <dgm:spPr/>
      <dgm:t>
        <a:bodyPr/>
        <a:lstStyle/>
        <a:p>
          <a:r>
            <a:rPr lang="en-US" u="sng" dirty="0"/>
            <a:t>Estimation of Coefficients:</a:t>
          </a:r>
          <a:r>
            <a:rPr lang="en-US" dirty="0"/>
            <a:t> The least squares fit for the regression of Sales onto TV. The fit is found by minimizing the sum of squared errors. </a:t>
          </a:r>
        </a:p>
      </dgm:t>
    </dgm:pt>
    <dgm:pt modelId="{9DDF91F4-490E-F844-BA18-EFA4B6BABB06}" type="parTrans" cxnId="{0710DEE4-107C-0144-9BB5-A9F92C581DE7}">
      <dgm:prSet/>
      <dgm:spPr/>
      <dgm:t>
        <a:bodyPr/>
        <a:lstStyle/>
        <a:p>
          <a:endParaRPr lang="en-US"/>
        </a:p>
      </dgm:t>
    </dgm:pt>
    <dgm:pt modelId="{435CFF37-9C18-904B-90EB-897C78F9FAD8}" type="sibTrans" cxnId="{0710DEE4-107C-0144-9BB5-A9F92C581DE7}">
      <dgm:prSet/>
      <dgm:spPr/>
      <dgm:t>
        <a:bodyPr/>
        <a:lstStyle/>
        <a:p>
          <a:endParaRPr lang="en-US"/>
        </a:p>
      </dgm:t>
    </dgm:pt>
    <dgm:pt modelId="{2289B1F5-B099-7243-B665-941237CD5967}" type="pres">
      <dgm:prSet presAssocID="{CD16949E-E5C0-484E-8B06-AA3104EFEE6C}" presName="linear" presStyleCnt="0">
        <dgm:presLayoutVars>
          <dgm:animLvl val="lvl"/>
          <dgm:resizeHandles val="exact"/>
        </dgm:presLayoutVars>
      </dgm:prSet>
      <dgm:spPr/>
    </dgm:pt>
    <dgm:pt modelId="{F5F3E67C-5339-0843-8C45-E9E4032971F7}" type="pres">
      <dgm:prSet presAssocID="{F3A8A021-2A8F-C440-A9C8-B4CBB4E54447}" presName="parentText" presStyleLbl="node1" presStyleIdx="0" presStyleCnt="1">
        <dgm:presLayoutVars>
          <dgm:chMax val="0"/>
          <dgm:bulletEnabled val="1"/>
        </dgm:presLayoutVars>
      </dgm:prSet>
      <dgm:spPr/>
    </dgm:pt>
  </dgm:ptLst>
  <dgm:cxnLst>
    <dgm:cxn modelId="{02A69020-77F7-3349-99A9-5001B17701A3}" type="presOf" srcId="{F3A8A021-2A8F-C440-A9C8-B4CBB4E54447}" destId="{F5F3E67C-5339-0843-8C45-E9E4032971F7}" srcOrd="0" destOrd="0" presId="urn:microsoft.com/office/officeart/2005/8/layout/vList2"/>
    <dgm:cxn modelId="{D121094F-1052-4D4C-9312-1A58B2F2C512}" type="presOf" srcId="{CD16949E-E5C0-484E-8B06-AA3104EFEE6C}" destId="{2289B1F5-B099-7243-B665-941237CD5967}" srcOrd="0" destOrd="0" presId="urn:microsoft.com/office/officeart/2005/8/layout/vList2"/>
    <dgm:cxn modelId="{0710DEE4-107C-0144-9BB5-A9F92C581DE7}" srcId="{CD16949E-E5C0-484E-8B06-AA3104EFEE6C}" destId="{F3A8A021-2A8F-C440-A9C8-B4CBB4E54447}" srcOrd="0" destOrd="0" parTransId="{9DDF91F4-490E-F844-BA18-EFA4B6BABB06}" sibTransId="{435CFF37-9C18-904B-90EB-897C78F9FAD8}"/>
    <dgm:cxn modelId="{81CB0732-4A30-FF4F-9390-D94D094411E8}" type="presParOf" srcId="{2289B1F5-B099-7243-B665-941237CD5967}" destId="{F5F3E67C-5339-0843-8C45-E9E4032971F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4537189-FD0B-9D48-831B-F11AD056A9B2}"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7C17817A-2071-0E46-AE37-021A50ABCB0B}">
      <dgm:prSet/>
      <dgm:spPr/>
      <dgm:t>
        <a:bodyPr/>
        <a:lstStyle/>
        <a:p>
          <a:r>
            <a:rPr lang="en-US" dirty="0"/>
            <a:t>Each grey line segment represents an error, and the fit makes a compromise by averaging their squares.</a:t>
          </a:r>
        </a:p>
      </dgm:t>
    </dgm:pt>
    <dgm:pt modelId="{36E7D2BB-AD77-CE43-8A15-3DB18F96A461}" type="parTrans" cxnId="{84B70B5B-08B9-3845-84FC-73C797FB98A0}">
      <dgm:prSet/>
      <dgm:spPr/>
      <dgm:t>
        <a:bodyPr/>
        <a:lstStyle/>
        <a:p>
          <a:endParaRPr lang="en-US"/>
        </a:p>
      </dgm:t>
    </dgm:pt>
    <dgm:pt modelId="{4B392E26-C0E0-D245-91DB-116F35D8C9EB}" type="sibTrans" cxnId="{84B70B5B-08B9-3845-84FC-73C797FB98A0}">
      <dgm:prSet/>
      <dgm:spPr/>
      <dgm:t>
        <a:bodyPr/>
        <a:lstStyle/>
        <a:p>
          <a:endParaRPr lang="en-US"/>
        </a:p>
      </dgm:t>
    </dgm:pt>
    <dgm:pt modelId="{060CC330-1DAE-6F43-93A8-F14199E56151}">
      <dgm:prSet/>
      <dgm:spPr/>
      <dgm:t>
        <a:bodyPr/>
        <a:lstStyle/>
        <a:p>
          <a:r>
            <a:rPr lang="en-US" dirty="0"/>
            <a:t>The linear fit captures the essence of the relationship to a certain degree. </a:t>
          </a:r>
        </a:p>
      </dgm:t>
    </dgm:pt>
    <dgm:pt modelId="{5846D813-628C-E946-B615-EA3261CA4127}" type="parTrans" cxnId="{F3B49A89-9CD2-AB4C-9790-2C5E3736929F}">
      <dgm:prSet/>
      <dgm:spPr/>
      <dgm:t>
        <a:bodyPr/>
        <a:lstStyle/>
        <a:p>
          <a:endParaRPr lang="en-US"/>
        </a:p>
      </dgm:t>
    </dgm:pt>
    <dgm:pt modelId="{56CA22CA-EB29-9545-A44F-AAE4DF662978}" type="sibTrans" cxnId="{F3B49A89-9CD2-AB4C-9790-2C5E3736929F}">
      <dgm:prSet/>
      <dgm:spPr/>
      <dgm:t>
        <a:bodyPr/>
        <a:lstStyle/>
        <a:p>
          <a:endParaRPr lang="en-US"/>
        </a:p>
      </dgm:t>
    </dgm:pt>
    <dgm:pt modelId="{98630C7E-42C9-2D48-82F0-DCF66375DCC4}" type="pres">
      <dgm:prSet presAssocID="{F4537189-FD0B-9D48-831B-F11AD056A9B2}" presName="vert0" presStyleCnt="0">
        <dgm:presLayoutVars>
          <dgm:dir/>
          <dgm:animOne val="branch"/>
          <dgm:animLvl val="lvl"/>
        </dgm:presLayoutVars>
      </dgm:prSet>
      <dgm:spPr/>
    </dgm:pt>
    <dgm:pt modelId="{39C4CFF2-B823-A043-8141-C431D17246CD}" type="pres">
      <dgm:prSet presAssocID="{7C17817A-2071-0E46-AE37-021A50ABCB0B}" presName="thickLine" presStyleLbl="alignNode1" presStyleIdx="0" presStyleCnt="2"/>
      <dgm:spPr/>
    </dgm:pt>
    <dgm:pt modelId="{3D39717D-5EE6-9D4B-AA81-AAA52164AC0C}" type="pres">
      <dgm:prSet presAssocID="{7C17817A-2071-0E46-AE37-021A50ABCB0B}" presName="horz1" presStyleCnt="0"/>
      <dgm:spPr/>
    </dgm:pt>
    <dgm:pt modelId="{B6C06689-694E-924C-B468-BA9BC390FEED}" type="pres">
      <dgm:prSet presAssocID="{7C17817A-2071-0E46-AE37-021A50ABCB0B}" presName="tx1" presStyleLbl="revTx" presStyleIdx="0" presStyleCnt="2"/>
      <dgm:spPr/>
    </dgm:pt>
    <dgm:pt modelId="{0FD316ED-2C1E-C844-A9B2-FDE2C81A7A42}" type="pres">
      <dgm:prSet presAssocID="{7C17817A-2071-0E46-AE37-021A50ABCB0B}" presName="vert1" presStyleCnt="0"/>
      <dgm:spPr/>
    </dgm:pt>
    <dgm:pt modelId="{8BDC60EF-C53C-DF41-91C7-22B7AEDB389F}" type="pres">
      <dgm:prSet presAssocID="{060CC330-1DAE-6F43-93A8-F14199E56151}" presName="thickLine" presStyleLbl="alignNode1" presStyleIdx="1" presStyleCnt="2"/>
      <dgm:spPr/>
    </dgm:pt>
    <dgm:pt modelId="{93B92E31-AE99-904E-A230-E535F4BA3CC9}" type="pres">
      <dgm:prSet presAssocID="{060CC330-1DAE-6F43-93A8-F14199E56151}" presName="horz1" presStyleCnt="0"/>
      <dgm:spPr/>
    </dgm:pt>
    <dgm:pt modelId="{2C32E4B6-0779-7D47-9E8D-4ECD075F71A9}" type="pres">
      <dgm:prSet presAssocID="{060CC330-1DAE-6F43-93A8-F14199E56151}" presName="tx1" presStyleLbl="revTx" presStyleIdx="1" presStyleCnt="2"/>
      <dgm:spPr/>
    </dgm:pt>
    <dgm:pt modelId="{DBF912A2-9217-CF4C-A22C-5A8322A2CE19}" type="pres">
      <dgm:prSet presAssocID="{060CC330-1DAE-6F43-93A8-F14199E56151}" presName="vert1" presStyleCnt="0"/>
      <dgm:spPr/>
    </dgm:pt>
  </dgm:ptLst>
  <dgm:cxnLst>
    <dgm:cxn modelId="{84B70B5B-08B9-3845-84FC-73C797FB98A0}" srcId="{F4537189-FD0B-9D48-831B-F11AD056A9B2}" destId="{7C17817A-2071-0E46-AE37-021A50ABCB0B}" srcOrd="0" destOrd="0" parTransId="{36E7D2BB-AD77-CE43-8A15-3DB18F96A461}" sibTransId="{4B392E26-C0E0-D245-91DB-116F35D8C9EB}"/>
    <dgm:cxn modelId="{15489F5E-430F-8144-8BF2-F19EB6C6B963}" type="presOf" srcId="{7C17817A-2071-0E46-AE37-021A50ABCB0B}" destId="{B6C06689-694E-924C-B468-BA9BC390FEED}" srcOrd="0" destOrd="0" presId="urn:microsoft.com/office/officeart/2008/layout/LinedList"/>
    <dgm:cxn modelId="{7E464A7C-7A0A-374B-8DB5-6B7217DA2E23}" type="presOf" srcId="{F4537189-FD0B-9D48-831B-F11AD056A9B2}" destId="{98630C7E-42C9-2D48-82F0-DCF66375DCC4}" srcOrd="0" destOrd="0" presId="urn:microsoft.com/office/officeart/2008/layout/LinedList"/>
    <dgm:cxn modelId="{F3B49A89-9CD2-AB4C-9790-2C5E3736929F}" srcId="{F4537189-FD0B-9D48-831B-F11AD056A9B2}" destId="{060CC330-1DAE-6F43-93A8-F14199E56151}" srcOrd="1" destOrd="0" parTransId="{5846D813-628C-E946-B615-EA3261CA4127}" sibTransId="{56CA22CA-EB29-9545-A44F-AAE4DF662978}"/>
    <dgm:cxn modelId="{E872BFA7-D42A-834D-8795-19EB847B7E34}" type="presOf" srcId="{060CC330-1DAE-6F43-93A8-F14199E56151}" destId="{2C32E4B6-0779-7D47-9E8D-4ECD075F71A9}" srcOrd="0" destOrd="0" presId="urn:microsoft.com/office/officeart/2008/layout/LinedList"/>
    <dgm:cxn modelId="{DDD3E413-E84F-7E4A-9C00-86D09B7627B0}" type="presParOf" srcId="{98630C7E-42C9-2D48-82F0-DCF66375DCC4}" destId="{39C4CFF2-B823-A043-8141-C431D17246CD}" srcOrd="0" destOrd="0" presId="urn:microsoft.com/office/officeart/2008/layout/LinedList"/>
    <dgm:cxn modelId="{038A28E5-CF0E-E845-B745-314E54EB0ECF}" type="presParOf" srcId="{98630C7E-42C9-2D48-82F0-DCF66375DCC4}" destId="{3D39717D-5EE6-9D4B-AA81-AAA52164AC0C}" srcOrd="1" destOrd="0" presId="urn:microsoft.com/office/officeart/2008/layout/LinedList"/>
    <dgm:cxn modelId="{51229131-C340-2E49-8E3F-0C86FB06FBAD}" type="presParOf" srcId="{3D39717D-5EE6-9D4B-AA81-AAA52164AC0C}" destId="{B6C06689-694E-924C-B468-BA9BC390FEED}" srcOrd="0" destOrd="0" presId="urn:microsoft.com/office/officeart/2008/layout/LinedList"/>
    <dgm:cxn modelId="{A53216E6-04FA-CC40-86D4-5A32DFCEB3D1}" type="presParOf" srcId="{3D39717D-5EE6-9D4B-AA81-AAA52164AC0C}" destId="{0FD316ED-2C1E-C844-A9B2-FDE2C81A7A42}" srcOrd="1" destOrd="0" presId="urn:microsoft.com/office/officeart/2008/layout/LinedList"/>
    <dgm:cxn modelId="{C0C4D49D-F474-9D49-AE50-A7B62DE5818F}" type="presParOf" srcId="{98630C7E-42C9-2D48-82F0-DCF66375DCC4}" destId="{8BDC60EF-C53C-DF41-91C7-22B7AEDB389F}" srcOrd="2" destOrd="0" presId="urn:microsoft.com/office/officeart/2008/layout/LinedList"/>
    <dgm:cxn modelId="{2725BFB6-6946-054E-9A4B-AB7E34582625}" type="presParOf" srcId="{98630C7E-42C9-2D48-82F0-DCF66375DCC4}" destId="{93B92E31-AE99-904E-A230-E535F4BA3CC9}" srcOrd="3" destOrd="0" presId="urn:microsoft.com/office/officeart/2008/layout/LinedList"/>
    <dgm:cxn modelId="{3C788299-7B54-B74B-AB84-E78EB26304F5}" type="presParOf" srcId="{93B92E31-AE99-904E-A230-E535F4BA3CC9}" destId="{2C32E4B6-0779-7D47-9E8D-4ECD075F71A9}" srcOrd="0" destOrd="0" presId="urn:microsoft.com/office/officeart/2008/layout/LinedList"/>
    <dgm:cxn modelId="{D34555CB-547E-A141-B46B-59CF58EBEF88}" type="presParOf" srcId="{93B92E31-AE99-904E-A230-E535F4BA3CC9}" destId="{DBF912A2-9217-CF4C-A22C-5A8322A2CE19}"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45CDDEA-A966-BC47-AF24-94004AAA39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640E90D-AF05-A74B-B541-F022414CE4A0}">
      <dgm:prSet/>
      <dgm:spPr/>
      <dgm:t>
        <a:bodyPr/>
        <a:lstStyle/>
        <a:p>
          <a:r>
            <a:rPr lang="en-US" b="1" dirty="0"/>
            <a:t>Assessing the accuracy of the coefficient estimates: </a:t>
          </a:r>
          <a:r>
            <a:rPr lang="en-US" dirty="0"/>
            <a:t>Here is the output of running a regression – Sales on TV advertising. </a:t>
          </a:r>
        </a:p>
      </dgm:t>
    </dgm:pt>
    <dgm:pt modelId="{939E1D2B-C054-8048-B6D6-41F3A6C98B9F}" type="parTrans" cxnId="{6787C04D-A436-4240-8EB6-4204643C7288}">
      <dgm:prSet/>
      <dgm:spPr/>
      <dgm:t>
        <a:bodyPr/>
        <a:lstStyle/>
        <a:p>
          <a:endParaRPr lang="en-US"/>
        </a:p>
      </dgm:t>
    </dgm:pt>
    <dgm:pt modelId="{402238D9-4842-4148-B80F-351501EF4FC1}" type="sibTrans" cxnId="{6787C04D-A436-4240-8EB6-4204643C7288}">
      <dgm:prSet/>
      <dgm:spPr/>
      <dgm:t>
        <a:bodyPr/>
        <a:lstStyle/>
        <a:p>
          <a:endParaRPr lang="en-US"/>
        </a:p>
      </dgm:t>
    </dgm:pt>
    <dgm:pt modelId="{1B028BC8-415D-DE4D-95EA-55C0A1179610}" type="pres">
      <dgm:prSet presAssocID="{045CDDEA-A966-BC47-AF24-94004AAA393B}" presName="linear" presStyleCnt="0">
        <dgm:presLayoutVars>
          <dgm:animLvl val="lvl"/>
          <dgm:resizeHandles val="exact"/>
        </dgm:presLayoutVars>
      </dgm:prSet>
      <dgm:spPr/>
    </dgm:pt>
    <dgm:pt modelId="{F8D1C624-C1A7-8F4A-8AC0-5252EE23E813}" type="pres">
      <dgm:prSet presAssocID="{F640E90D-AF05-A74B-B541-F022414CE4A0}" presName="parentText" presStyleLbl="node1" presStyleIdx="0" presStyleCnt="1">
        <dgm:presLayoutVars>
          <dgm:chMax val="0"/>
          <dgm:bulletEnabled val="1"/>
        </dgm:presLayoutVars>
      </dgm:prSet>
      <dgm:spPr/>
    </dgm:pt>
  </dgm:ptLst>
  <dgm:cxnLst>
    <dgm:cxn modelId="{6787C04D-A436-4240-8EB6-4204643C7288}" srcId="{045CDDEA-A966-BC47-AF24-94004AAA393B}" destId="{F640E90D-AF05-A74B-B541-F022414CE4A0}" srcOrd="0" destOrd="0" parTransId="{939E1D2B-C054-8048-B6D6-41F3A6C98B9F}" sibTransId="{402238D9-4842-4148-B80F-351501EF4FC1}"/>
    <dgm:cxn modelId="{C952FD97-37EF-8A4F-8EE3-116138DD700B}" type="presOf" srcId="{F640E90D-AF05-A74B-B541-F022414CE4A0}" destId="{F8D1C624-C1A7-8F4A-8AC0-5252EE23E813}" srcOrd="0" destOrd="0" presId="urn:microsoft.com/office/officeart/2005/8/layout/vList2"/>
    <dgm:cxn modelId="{1A9E8CB4-228D-5042-9AF8-68CAC9D33E09}" type="presOf" srcId="{045CDDEA-A966-BC47-AF24-94004AAA393B}" destId="{1B028BC8-415D-DE4D-95EA-55C0A1179610}" srcOrd="0" destOrd="0" presId="urn:microsoft.com/office/officeart/2005/8/layout/vList2"/>
    <dgm:cxn modelId="{0E371882-C1ED-774E-829A-82C33D7B6764}" type="presParOf" srcId="{1B028BC8-415D-DE4D-95EA-55C0A1179610}" destId="{F8D1C624-C1A7-8F4A-8AC0-5252EE23E81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45CDDEA-A966-BC47-AF24-94004AAA393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640E90D-AF05-A74B-B541-F022414CE4A0}">
      <dgm:prSet/>
      <dgm:spPr/>
      <dgm:t>
        <a:bodyPr/>
        <a:lstStyle/>
        <a:p>
          <a:r>
            <a:rPr lang="en-US" b="1" dirty="0"/>
            <a:t>Assessing the accuracy of the coefficient estimates: Focus on the p-value. </a:t>
          </a:r>
          <a:endParaRPr lang="en-US" dirty="0"/>
        </a:p>
      </dgm:t>
    </dgm:pt>
    <dgm:pt modelId="{939E1D2B-C054-8048-B6D6-41F3A6C98B9F}" type="parTrans" cxnId="{6787C04D-A436-4240-8EB6-4204643C7288}">
      <dgm:prSet/>
      <dgm:spPr/>
      <dgm:t>
        <a:bodyPr/>
        <a:lstStyle/>
        <a:p>
          <a:endParaRPr lang="en-US"/>
        </a:p>
      </dgm:t>
    </dgm:pt>
    <dgm:pt modelId="{402238D9-4842-4148-B80F-351501EF4FC1}" type="sibTrans" cxnId="{6787C04D-A436-4240-8EB6-4204643C7288}">
      <dgm:prSet/>
      <dgm:spPr/>
      <dgm:t>
        <a:bodyPr/>
        <a:lstStyle/>
        <a:p>
          <a:endParaRPr lang="en-US"/>
        </a:p>
      </dgm:t>
    </dgm:pt>
    <dgm:pt modelId="{1B028BC8-415D-DE4D-95EA-55C0A1179610}" type="pres">
      <dgm:prSet presAssocID="{045CDDEA-A966-BC47-AF24-94004AAA393B}" presName="linear" presStyleCnt="0">
        <dgm:presLayoutVars>
          <dgm:animLvl val="lvl"/>
          <dgm:resizeHandles val="exact"/>
        </dgm:presLayoutVars>
      </dgm:prSet>
      <dgm:spPr/>
    </dgm:pt>
    <dgm:pt modelId="{F8D1C624-C1A7-8F4A-8AC0-5252EE23E813}" type="pres">
      <dgm:prSet presAssocID="{F640E90D-AF05-A74B-B541-F022414CE4A0}" presName="parentText" presStyleLbl="node1" presStyleIdx="0" presStyleCnt="1">
        <dgm:presLayoutVars>
          <dgm:chMax val="0"/>
          <dgm:bulletEnabled val="1"/>
        </dgm:presLayoutVars>
      </dgm:prSet>
      <dgm:spPr/>
    </dgm:pt>
  </dgm:ptLst>
  <dgm:cxnLst>
    <dgm:cxn modelId="{6787C04D-A436-4240-8EB6-4204643C7288}" srcId="{045CDDEA-A966-BC47-AF24-94004AAA393B}" destId="{F640E90D-AF05-A74B-B541-F022414CE4A0}" srcOrd="0" destOrd="0" parTransId="{939E1D2B-C054-8048-B6D6-41F3A6C98B9F}" sibTransId="{402238D9-4842-4148-B80F-351501EF4FC1}"/>
    <dgm:cxn modelId="{C952FD97-37EF-8A4F-8EE3-116138DD700B}" type="presOf" srcId="{F640E90D-AF05-A74B-B541-F022414CE4A0}" destId="{F8D1C624-C1A7-8F4A-8AC0-5252EE23E813}" srcOrd="0" destOrd="0" presId="urn:microsoft.com/office/officeart/2005/8/layout/vList2"/>
    <dgm:cxn modelId="{1A9E8CB4-228D-5042-9AF8-68CAC9D33E09}" type="presOf" srcId="{045CDDEA-A966-BC47-AF24-94004AAA393B}" destId="{1B028BC8-415D-DE4D-95EA-55C0A1179610}" srcOrd="0" destOrd="0" presId="urn:microsoft.com/office/officeart/2005/8/layout/vList2"/>
    <dgm:cxn modelId="{0E371882-C1ED-774E-829A-82C33D7B6764}" type="presParOf" srcId="{1B028BC8-415D-DE4D-95EA-55C0A1179610}" destId="{F8D1C624-C1A7-8F4A-8AC0-5252EE23E81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7AED76C-FAB0-954E-9E90-1FBEBB0991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AD3FC90-8E38-B242-BC72-BD0F57478F6F}">
      <dgm:prSet/>
      <dgm:spPr/>
      <dgm:t>
        <a:bodyPr/>
        <a:lstStyle/>
        <a:p>
          <a:r>
            <a:rPr lang="en-US" dirty="0"/>
            <a:t>Assessing the </a:t>
          </a:r>
          <a:r>
            <a:rPr lang="en-US" b="1" u="sng" dirty="0"/>
            <a:t>accuracy of the model</a:t>
          </a:r>
          <a:r>
            <a:rPr lang="en-US" dirty="0"/>
            <a:t> is about quantifying the extent to which the model fits the data. </a:t>
          </a:r>
        </a:p>
      </dgm:t>
    </dgm:pt>
    <dgm:pt modelId="{570C5F6E-F959-A148-B812-B3C42C5EFFF2}" type="parTrans" cxnId="{1B1F787D-8975-724F-9C75-1288660D03DD}">
      <dgm:prSet/>
      <dgm:spPr/>
      <dgm:t>
        <a:bodyPr/>
        <a:lstStyle/>
        <a:p>
          <a:endParaRPr lang="en-US"/>
        </a:p>
      </dgm:t>
    </dgm:pt>
    <dgm:pt modelId="{9FC670DC-981F-1E46-B0CA-DBDA88FD7815}" type="sibTrans" cxnId="{1B1F787D-8975-724F-9C75-1288660D03DD}">
      <dgm:prSet/>
      <dgm:spPr/>
      <dgm:t>
        <a:bodyPr/>
        <a:lstStyle/>
        <a:p>
          <a:endParaRPr lang="en-US"/>
        </a:p>
      </dgm:t>
    </dgm:pt>
    <dgm:pt modelId="{E16A2D6E-A88E-1940-8565-BE2E6932C780}" type="pres">
      <dgm:prSet presAssocID="{F7AED76C-FAB0-954E-9E90-1FBEBB09911C}" presName="linear" presStyleCnt="0">
        <dgm:presLayoutVars>
          <dgm:animLvl val="lvl"/>
          <dgm:resizeHandles val="exact"/>
        </dgm:presLayoutVars>
      </dgm:prSet>
      <dgm:spPr/>
    </dgm:pt>
    <dgm:pt modelId="{B4851510-4FBD-CE41-B39E-5BF14822E3DB}" type="pres">
      <dgm:prSet presAssocID="{2AD3FC90-8E38-B242-BC72-BD0F57478F6F}" presName="parentText" presStyleLbl="node1" presStyleIdx="0" presStyleCnt="1">
        <dgm:presLayoutVars>
          <dgm:chMax val="0"/>
          <dgm:bulletEnabled val="1"/>
        </dgm:presLayoutVars>
      </dgm:prSet>
      <dgm:spPr/>
    </dgm:pt>
  </dgm:ptLst>
  <dgm:cxnLst>
    <dgm:cxn modelId="{1B1F787D-8975-724F-9C75-1288660D03DD}" srcId="{F7AED76C-FAB0-954E-9E90-1FBEBB09911C}" destId="{2AD3FC90-8E38-B242-BC72-BD0F57478F6F}" srcOrd="0" destOrd="0" parTransId="{570C5F6E-F959-A148-B812-B3C42C5EFFF2}" sibTransId="{9FC670DC-981F-1E46-B0CA-DBDA88FD7815}"/>
    <dgm:cxn modelId="{A455DFC6-C208-EF41-8443-F18FD9E1B4FA}" type="presOf" srcId="{2AD3FC90-8E38-B242-BC72-BD0F57478F6F}" destId="{B4851510-4FBD-CE41-B39E-5BF14822E3DB}" srcOrd="0" destOrd="0" presId="urn:microsoft.com/office/officeart/2005/8/layout/vList2"/>
    <dgm:cxn modelId="{9F83EFFE-E2B9-0046-9BEA-303D30577A97}" type="presOf" srcId="{F7AED76C-FAB0-954E-9E90-1FBEBB09911C}" destId="{E16A2D6E-A88E-1940-8565-BE2E6932C780}" srcOrd="0" destOrd="0" presId="urn:microsoft.com/office/officeart/2005/8/layout/vList2"/>
    <dgm:cxn modelId="{C0D4E91D-E340-054B-B055-14309995D9CF}" type="presParOf" srcId="{E16A2D6E-A88E-1940-8565-BE2E6932C780}" destId="{B4851510-4FBD-CE41-B39E-5BF14822E3D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A67E2D-6118-F648-89D9-ABF7B27B8B3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13F14F7-62A6-5D45-B2EB-E7F84D4BF41C}">
      <dgm:prSet/>
      <dgm:spPr/>
      <dgm:t>
        <a:bodyPr/>
        <a:lstStyle/>
        <a:p>
          <a:r>
            <a:rPr lang="en-US"/>
            <a:t>Some Useful Definitions in Machine Learning</a:t>
          </a:r>
        </a:p>
      </dgm:t>
    </dgm:pt>
    <dgm:pt modelId="{ABAA24C2-1C79-A94D-A9FB-7A10F62A6E98}" type="parTrans" cxnId="{0F9C44B2-689C-8F46-B2E7-3730007C9B4B}">
      <dgm:prSet/>
      <dgm:spPr/>
      <dgm:t>
        <a:bodyPr/>
        <a:lstStyle/>
        <a:p>
          <a:endParaRPr lang="en-US"/>
        </a:p>
      </dgm:t>
    </dgm:pt>
    <dgm:pt modelId="{BA45804B-80C0-634D-B2F8-1D379258E94A}" type="sibTrans" cxnId="{0F9C44B2-689C-8F46-B2E7-3730007C9B4B}">
      <dgm:prSet/>
      <dgm:spPr/>
      <dgm:t>
        <a:bodyPr/>
        <a:lstStyle/>
        <a:p>
          <a:endParaRPr lang="en-US"/>
        </a:p>
      </dgm:t>
    </dgm:pt>
    <dgm:pt modelId="{0A4656FC-4557-BB4B-A39B-82B8269E6191}" type="pres">
      <dgm:prSet presAssocID="{0EA67E2D-6118-F648-89D9-ABF7B27B8B33}" presName="linear" presStyleCnt="0">
        <dgm:presLayoutVars>
          <dgm:animLvl val="lvl"/>
          <dgm:resizeHandles val="exact"/>
        </dgm:presLayoutVars>
      </dgm:prSet>
      <dgm:spPr/>
    </dgm:pt>
    <dgm:pt modelId="{64B61E05-769F-8246-BECA-F768710CA68C}" type="pres">
      <dgm:prSet presAssocID="{713F14F7-62A6-5D45-B2EB-E7F84D4BF41C}" presName="parentText" presStyleLbl="node1" presStyleIdx="0" presStyleCnt="1">
        <dgm:presLayoutVars>
          <dgm:chMax val="0"/>
          <dgm:bulletEnabled val="1"/>
        </dgm:presLayoutVars>
      </dgm:prSet>
      <dgm:spPr/>
    </dgm:pt>
  </dgm:ptLst>
  <dgm:cxnLst>
    <dgm:cxn modelId="{B3DEE401-B054-7C4F-8DF0-CA973C8D4692}" type="presOf" srcId="{0EA67E2D-6118-F648-89D9-ABF7B27B8B33}" destId="{0A4656FC-4557-BB4B-A39B-82B8269E6191}" srcOrd="0" destOrd="0" presId="urn:microsoft.com/office/officeart/2005/8/layout/vList2"/>
    <dgm:cxn modelId="{66573686-EC43-CD4F-856E-4DDCCD5A31E4}" type="presOf" srcId="{713F14F7-62A6-5D45-B2EB-E7F84D4BF41C}" destId="{64B61E05-769F-8246-BECA-F768710CA68C}" srcOrd="0" destOrd="0" presId="urn:microsoft.com/office/officeart/2005/8/layout/vList2"/>
    <dgm:cxn modelId="{0F9C44B2-689C-8F46-B2E7-3730007C9B4B}" srcId="{0EA67E2D-6118-F648-89D9-ABF7B27B8B33}" destId="{713F14F7-62A6-5D45-B2EB-E7F84D4BF41C}" srcOrd="0" destOrd="0" parTransId="{ABAA24C2-1C79-A94D-A9FB-7A10F62A6E98}" sibTransId="{BA45804B-80C0-634D-B2F8-1D379258E94A}"/>
    <dgm:cxn modelId="{D914A9F0-0C32-AB49-B44F-D4424DE4D1B8}" type="presParOf" srcId="{0A4656FC-4557-BB4B-A39B-82B8269E6191}" destId="{64B61E05-769F-8246-BECA-F768710CA68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15DD25-09BC-4441-8761-DD34B77D63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3D3F1E3-3971-AE46-B47F-96CA1220B4ED}">
      <dgm:prSet/>
      <dgm:spPr/>
      <dgm:t>
        <a:bodyPr/>
        <a:lstStyle/>
        <a:p>
          <a:r>
            <a:rPr lang="en-US" b="1" dirty="0"/>
            <a:t>RSE or Residual Standard Error</a:t>
          </a:r>
          <a:r>
            <a:rPr lang="en-US" dirty="0"/>
            <a:t> is an estimate of the standard deviation of the error term (Average amount that the response will deviate from the true regression line)</a:t>
          </a:r>
        </a:p>
      </dgm:t>
    </dgm:pt>
    <dgm:pt modelId="{BA785F47-AAC5-574B-8CF7-6D2D53CC907E}" type="parTrans" cxnId="{D9F6144D-49F2-2449-AD60-D0BB39CE73F4}">
      <dgm:prSet/>
      <dgm:spPr/>
      <dgm:t>
        <a:bodyPr/>
        <a:lstStyle/>
        <a:p>
          <a:endParaRPr lang="en-US"/>
        </a:p>
      </dgm:t>
    </dgm:pt>
    <dgm:pt modelId="{518DB730-F2C1-6444-9293-9F310A0BBB8D}" type="sibTrans" cxnId="{D9F6144D-49F2-2449-AD60-D0BB39CE73F4}">
      <dgm:prSet/>
      <dgm:spPr/>
      <dgm:t>
        <a:bodyPr/>
        <a:lstStyle/>
        <a:p>
          <a:endParaRPr lang="en-US"/>
        </a:p>
      </dgm:t>
    </dgm:pt>
    <mc:AlternateContent xmlns:mc="http://schemas.openxmlformats.org/markup-compatibility/2006">
      <mc:Choice xmlns:a14="http://schemas.microsoft.com/office/drawing/2010/main" Requires="a14">
        <dgm:pt modelId="{2E326183-A3A2-5C49-A75A-F6B5D06B4714}">
          <dgm:prSet/>
          <dgm:spPr/>
          <dgm:t>
            <a:bodyPr/>
            <a:lstStyle/>
            <a:p>
              <a14:m>
                <m:oMath xmlns:m="http://schemas.openxmlformats.org/officeDocument/2006/math">
                  <m:sSup>
                    <m:sSupPr>
                      <m:ctrlPr>
                        <a:rPr lang="en-US" b="1" i="1" smtClean="0"/>
                      </m:ctrlPr>
                    </m:sSupPr>
                    <m:e>
                      <m:r>
                        <a:rPr lang="en-US" b="1" i="1"/>
                        <m:t>𝑹</m:t>
                      </m:r>
                    </m:e>
                    <m:sup>
                      <m:r>
                        <a:rPr lang="en-US" b="1" i="1"/>
                        <m:t>𝟐</m:t>
                      </m:r>
                    </m:sup>
                  </m:sSup>
                </m:oMath>
              </a14:m>
              <a:r>
                <a:rPr lang="en-US" dirty="0"/>
                <a:t> statistics is a measure of variability.  </a:t>
              </a:r>
            </a:p>
          </dgm:t>
        </dgm:pt>
      </mc:Choice>
      <mc:Fallback>
        <dgm:pt modelId="{2E326183-A3A2-5C49-A75A-F6B5D06B4714}">
          <dgm:prSet/>
          <dgm:spPr/>
          <dgm:t>
            <a:bodyPr/>
            <a:lstStyle/>
            <a:p>
              <a:r>
                <a:rPr lang="en-US" b="1" i="0"/>
                <a:t>𝑹^𝟐</a:t>
              </a:r>
              <a:r>
                <a:rPr lang="en-US" dirty="0"/>
                <a:t> statistics is a measure of variability.  </a:t>
              </a:r>
            </a:p>
          </dgm:t>
        </dgm:pt>
      </mc:Fallback>
    </mc:AlternateContent>
    <dgm:pt modelId="{9793D6F9-A16A-EE4E-970D-66EEE2B14DFF}" type="parTrans" cxnId="{669D999A-BE1F-4743-83B8-B5E2FDD18C4C}">
      <dgm:prSet/>
      <dgm:spPr/>
      <dgm:t>
        <a:bodyPr/>
        <a:lstStyle/>
        <a:p>
          <a:endParaRPr lang="en-US"/>
        </a:p>
      </dgm:t>
    </dgm:pt>
    <dgm:pt modelId="{BA89FC0C-6EAB-0D46-9E07-4EC0A32E8EA9}" type="sibTrans" cxnId="{669D999A-BE1F-4743-83B8-B5E2FDD18C4C}">
      <dgm:prSet/>
      <dgm:spPr/>
      <dgm:t>
        <a:bodyPr/>
        <a:lstStyle/>
        <a:p>
          <a:endParaRPr lang="en-US"/>
        </a:p>
      </dgm:t>
    </dgm:pt>
    <dgm:pt modelId="{12C51932-AC14-2C4D-B1BA-D87F81585D3C}" type="pres">
      <dgm:prSet presAssocID="{A415DD25-09BC-4441-8761-DD34B77D6385}" presName="vert0" presStyleCnt="0">
        <dgm:presLayoutVars>
          <dgm:dir/>
          <dgm:animOne val="branch"/>
          <dgm:animLvl val="lvl"/>
        </dgm:presLayoutVars>
      </dgm:prSet>
      <dgm:spPr/>
    </dgm:pt>
    <dgm:pt modelId="{CB6DC726-31A9-E246-85FA-E5B37ADE92DC}" type="pres">
      <dgm:prSet presAssocID="{03D3F1E3-3971-AE46-B47F-96CA1220B4ED}" presName="thickLine" presStyleLbl="alignNode1" presStyleIdx="0" presStyleCnt="2"/>
      <dgm:spPr/>
    </dgm:pt>
    <dgm:pt modelId="{5396B240-432C-3E48-BA35-DECEF746CBD5}" type="pres">
      <dgm:prSet presAssocID="{03D3F1E3-3971-AE46-B47F-96CA1220B4ED}" presName="horz1" presStyleCnt="0"/>
      <dgm:spPr/>
    </dgm:pt>
    <dgm:pt modelId="{2CE5D88D-BB78-FC4A-8A1A-FCCD2046E763}" type="pres">
      <dgm:prSet presAssocID="{03D3F1E3-3971-AE46-B47F-96CA1220B4ED}" presName="tx1" presStyleLbl="revTx" presStyleIdx="0" presStyleCnt="2"/>
      <dgm:spPr/>
    </dgm:pt>
    <dgm:pt modelId="{70E6AD86-CEF0-DC40-B3A8-4737318E2CC4}" type="pres">
      <dgm:prSet presAssocID="{03D3F1E3-3971-AE46-B47F-96CA1220B4ED}" presName="vert1" presStyleCnt="0"/>
      <dgm:spPr/>
    </dgm:pt>
    <dgm:pt modelId="{DB48F904-11BC-3240-A72A-84B2FEEBD4EE}" type="pres">
      <dgm:prSet presAssocID="{2E326183-A3A2-5C49-A75A-F6B5D06B4714}" presName="thickLine" presStyleLbl="alignNode1" presStyleIdx="1" presStyleCnt="2"/>
      <dgm:spPr/>
    </dgm:pt>
    <dgm:pt modelId="{08751A8F-BCB4-3D46-8664-5B6102D55F79}" type="pres">
      <dgm:prSet presAssocID="{2E326183-A3A2-5C49-A75A-F6B5D06B4714}" presName="horz1" presStyleCnt="0"/>
      <dgm:spPr/>
    </dgm:pt>
    <dgm:pt modelId="{D5CC454C-DB32-0B48-AD3E-5B18A1B0A28D}" type="pres">
      <dgm:prSet presAssocID="{2E326183-A3A2-5C49-A75A-F6B5D06B4714}" presName="tx1" presStyleLbl="revTx" presStyleIdx="1" presStyleCnt="2"/>
      <dgm:spPr/>
    </dgm:pt>
    <dgm:pt modelId="{41BC4419-EACD-B14B-B1E5-2A8E3D1BCB82}" type="pres">
      <dgm:prSet presAssocID="{2E326183-A3A2-5C49-A75A-F6B5D06B4714}" presName="vert1" presStyleCnt="0"/>
      <dgm:spPr/>
    </dgm:pt>
  </dgm:ptLst>
  <dgm:cxnLst>
    <dgm:cxn modelId="{F5486809-0FC3-E548-AD8D-330A4EE8B06C}" type="presOf" srcId="{03D3F1E3-3971-AE46-B47F-96CA1220B4ED}" destId="{2CE5D88D-BB78-FC4A-8A1A-FCCD2046E763}" srcOrd="0" destOrd="0" presId="urn:microsoft.com/office/officeart/2008/layout/LinedList"/>
    <dgm:cxn modelId="{D9F6144D-49F2-2449-AD60-D0BB39CE73F4}" srcId="{A415DD25-09BC-4441-8761-DD34B77D6385}" destId="{03D3F1E3-3971-AE46-B47F-96CA1220B4ED}" srcOrd="0" destOrd="0" parTransId="{BA785F47-AAC5-574B-8CF7-6D2D53CC907E}" sibTransId="{518DB730-F2C1-6444-9293-9F310A0BBB8D}"/>
    <dgm:cxn modelId="{B6D56E68-43AE-1249-B6F0-6FE9FF500946}" type="presOf" srcId="{A415DD25-09BC-4441-8761-DD34B77D6385}" destId="{12C51932-AC14-2C4D-B1BA-D87F81585D3C}" srcOrd="0" destOrd="0" presId="urn:microsoft.com/office/officeart/2008/layout/LinedList"/>
    <dgm:cxn modelId="{E1A88770-6B55-DB43-9AC2-FB23587C3063}" type="presOf" srcId="{2E326183-A3A2-5C49-A75A-F6B5D06B4714}" destId="{D5CC454C-DB32-0B48-AD3E-5B18A1B0A28D}" srcOrd="0" destOrd="0" presId="urn:microsoft.com/office/officeart/2008/layout/LinedList"/>
    <dgm:cxn modelId="{669D999A-BE1F-4743-83B8-B5E2FDD18C4C}" srcId="{A415DD25-09BC-4441-8761-DD34B77D6385}" destId="{2E326183-A3A2-5C49-A75A-F6B5D06B4714}" srcOrd="1" destOrd="0" parTransId="{9793D6F9-A16A-EE4E-970D-66EEE2B14DFF}" sibTransId="{BA89FC0C-6EAB-0D46-9E07-4EC0A32E8EA9}"/>
    <dgm:cxn modelId="{52C18225-B6DB-0240-8C04-6EDEBEAAE851}" type="presParOf" srcId="{12C51932-AC14-2C4D-B1BA-D87F81585D3C}" destId="{CB6DC726-31A9-E246-85FA-E5B37ADE92DC}" srcOrd="0" destOrd="0" presId="urn:microsoft.com/office/officeart/2008/layout/LinedList"/>
    <dgm:cxn modelId="{F598C3F0-C0D4-C140-BC29-BD05ABBF5FC0}" type="presParOf" srcId="{12C51932-AC14-2C4D-B1BA-D87F81585D3C}" destId="{5396B240-432C-3E48-BA35-DECEF746CBD5}" srcOrd="1" destOrd="0" presId="urn:microsoft.com/office/officeart/2008/layout/LinedList"/>
    <dgm:cxn modelId="{DB64EFB1-4744-3944-93F2-24FE2E6FAAC0}" type="presParOf" srcId="{5396B240-432C-3E48-BA35-DECEF746CBD5}" destId="{2CE5D88D-BB78-FC4A-8A1A-FCCD2046E763}" srcOrd="0" destOrd="0" presId="urn:microsoft.com/office/officeart/2008/layout/LinedList"/>
    <dgm:cxn modelId="{53A07F0B-199E-E044-8FE2-1D408867BCEA}" type="presParOf" srcId="{5396B240-432C-3E48-BA35-DECEF746CBD5}" destId="{70E6AD86-CEF0-DC40-B3A8-4737318E2CC4}" srcOrd="1" destOrd="0" presId="urn:microsoft.com/office/officeart/2008/layout/LinedList"/>
    <dgm:cxn modelId="{0F01366F-B9C1-DF4F-805C-33EA9C3DF6D5}" type="presParOf" srcId="{12C51932-AC14-2C4D-B1BA-D87F81585D3C}" destId="{DB48F904-11BC-3240-A72A-84B2FEEBD4EE}" srcOrd="2" destOrd="0" presId="urn:microsoft.com/office/officeart/2008/layout/LinedList"/>
    <dgm:cxn modelId="{200825DF-3AA7-1E46-81C6-12790B435DB8}" type="presParOf" srcId="{12C51932-AC14-2C4D-B1BA-D87F81585D3C}" destId="{08751A8F-BCB4-3D46-8664-5B6102D55F79}" srcOrd="3" destOrd="0" presId="urn:microsoft.com/office/officeart/2008/layout/LinedList"/>
    <dgm:cxn modelId="{236ED223-B22C-8245-9BC3-7C6EFC168616}" type="presParOf" srcId="{08751A8F-BCB4-3D46-8664-5B6102D55F79}" destId="{D5CC454C-DB32-0B48-AD3E-5B18A1B0A28D}" srcOrd="0" destOrd="0" presId="urn:microsoft.com/office/officeart/2008/layout/LinedList"/>
    <dgm:cxn modelId="{E3BA22F2-3A46-9D4D-B699-E7188A6FC095}" type="presParOf" srcId="{08751A8F-BCB4-3D46-8664-5B6102D55F79}" destId="{41BC4419-EACD-B14B-B1E5-2A8E3D1BCB8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415DD25-09BC-4441-8761-DD34B77D638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3D3F1E3-3971-AE46-B47F-96CA1220B4ED}">
      <dgm:prSet/>
      <dgm:spPr/>
      <dgm:t>
        <a:bodyPr/>
        <a:lstStyle/>
        <a:p>
          <a:r>
            <a:rPr lang="en-US" b="1" dirty="0"/>
            <a:t>RSE or Residual Standard Error</a:t>
          </a:r>
          <a:r>
            <a:rPr lang="en-US" dirty="0"/>
            <a:t> is an estimate of the standard deviation of the error term (Average amount that the response will deviate from the true regression line)</a:t>
          </a:r>
        </a:p>
      </dgm:t>
    </dgm:pt>
    <dgm:pt modelId="{BA785F47-AAC5-574B-8CF7-6D2D53CC907E}" type="parTrans" cxnId="{D9F6144D-49F2-2449-AD60-D0BB39CE73F4}">
      <dgm:prSet/>
      <dgm:spPr/>
      <dgm:t>
        <a:bodyPr/>
        <a:lstStyle/>
        <a:p>
          <a:endParaRPr lang="en-US"/>
        </a:p>
      </dgm:t>
    </dgm:pt>
    <dgm:pt modelId="{518DB730-F2C1-6444-9293-9F310A0BBB8D}" type="sibTrans" cxnId="{D9F6144D-49F2-2449-AD60-D0BB39CE73F4}">
      <dgm:prSet/>
      <dgm:spPr/>
      <dgm:t>
        <a:bodyPr/>
        <a:lstStyle/>
        <a:p>
          <a:endParaRPr lang="en-US"/>
        </a:p>
      </dgm:t>
    </dgm:pt>
    <dgm:pt modelId="{2E326183-A3A2-5C49-A75A-F6B5D06B4714}">
      <dgm:prSet/>
      <dgm:spPr>
        <a:blipFill>
          <a:blip xmlns:r="http://schemas.openxmlformats.org/officeDocument/2006/relationships" r:embed="rId1"/>
          <a:stretch>
            <a:fillRect l="-1807" t="-1333"/>
          </a:stretch>
        </a:blipFill>
      </dgm:spPr>
      <dgm:t>
        <a:bodyPr/>
        <a:lstStyle/>
        <a:p>
          <a:r>
            <a:rPr lang="en-US">
              <a:noFill/>
            </a:rPr>
            <a:t> </a:t>
          </a:r>
        </a:p>
      </dgm:t>
    </dgm:pt>
    <dgm:pt modelId="{9793D6F9-A16A-EE4E-970D-66EEE2B14DFF}" type="parTrans" cxnId="{669D999A-BE1F-4743-83B8-B5E2FDD18C4C}">
      <dgm:prSet/>
      <dgm:spPr/>
      <dgm:t>
        <a:bodyPr/>
        <a:lstStyle/>
        <a:p>
          <a:endParaRPr lang="en-US"/>
        </a:p>
      </dgm:t>
    </dgm:pt>
    <dgm:pt modelId="{BA89FC0C-6EAB-0D46-9E07-4EC0A32E8EA9}" type="sibTrans" cxnId="{669D999A-BE1F-4743-83B8-B5E2FDD18C4C}">
      <dgm:prSet/>
      <dgm:spPr/>
      <dgm:t>
        <a:bodyPr/>
        <a:lstStyle/>
        <a:p>
          <a:endParaRPr lang="en-US"/>
        </a:p>
      </dgm:t>
    </dgm:pt>
    <dgm:pt modelId="{12C51932-AC14-2C4D-B1BA-D87F81585D3C}" type="pres">
      <dgm:prSet presAssocID="{A415DD25-09BC-4441-8761-DD34B77D6385}" presName="vert0" presStyleCnt="0">
        <dgm:presLayoutVars>
          <dgm:dir/>
          <dgm:animOne val="branch"/>
          <dgm:animLvl val="lvl"/>
        </dgm:presLayoutVars>
      </dgm:prSet>
      <dgm:spPr/>
    </dgm:pt>
    <dgm:pt modelId="{CB6DC726-31A9-E246-85FA-E5B37ADE92DC}" type="pres">
      <dgm:prSet presAssocID="{03D3F1E3-3971-AE46-B47F-96CA1220B4ED}" presName="thickLine" presStyleLbl="alignNode1" presStyleIdx="0" presStyleCnt="2"/>
      <dgm:spPr/>
    </dgm:pt>
    <dgm:pt modelId="{5396B240-432C-3E48-BA35-DECEF746CBD5}" type="pres">
      <dgm:prSet presAssocID="{03D3F1E3-3971-AE46-B47F-96CA1220B4ED}" presName="horz1" presStyleCnt="0"/>
      <dgm:spPr/>
    </dgm:pt>
    <dgm:pt modelId="{2CE5D88D-BB78-FC4A-8A1A-FCCD2046E763}" type="pres">
      <dgm:prSet presAssocID="{03D3F1E3-3971-AE46-B47F-96CA1220B4ED}" presName="tx1" presStyleLbl="revTx" presStyleIdx="0" presStyleCnt="2"/>
      <dgm:spPr/>
    </dgm:pt>
    <dgm:pt modelId="{70E6AD86-CEF0-DC40-B3A8-4737318E2CC4}" type="pres">
      <dgm:prSet presAssocID="{03D3F1E3-3971-AE46-B47F-96CA1220B4ED}" presName="vert1" presStyleCnt="0"/>
      <dgm:spPr/>
    </dgm:pt>
    <dgm:pt modelId="{DB48F904-11BC-3240-A72A-84B2FEEBD4EE}" type="pres">
      <dgm:prSet presAssocID="{2E326183-A3A2-5C49-A75A-F6B5D06B4714}" presName="thickLine" presStyleLbl="alignNode1" presStyleIdx="1" presStyleCnt="2"/>
      <dgm:spPr/>
    </dgm:pt>
    <dgm:pt modelId="{08751A8F-BCB4-3D46-8664-5B6102D55F79}" type="pres">
      <dgm:prSet presAssocID="{2E326183-A3A2-5C49-A75A-F6B5D06B4714}" presName="horz1" presStyleCnt="0"/>
      <dgm:spPr/>
    </dgm:pt>
    <dgm:pt modelId="{D5CC454C-DB32-0B48-AD3E-5B18A1B0A28D}" type="pres">
      <dgm:prSet presAssocID="{2E326183-A3A2-5C49-A75A-F6B5D06B4714}" presName="tx1" presStyleLbl="revTx" presStyleIdx="1" presStyleCnt="2"/>
      <dgm:spPr/>
    </dgm:pt>
    <dgm:pt modelId="{41BC4419-EACD-B14B-B1E5-2A8E3D1BCB82}" type="pres">
      <dgm:prSet presAssocID="{2E326183-A3A2-5C49-A75A-F6B5D06B4714}" presName="vert1" presStyleCnt="0"/>
      <dgm:spPr/>
    </dgm:pt>
  </dgm:ptLst>
  <dgm:cxnLst>
    <dgm:cxn modelId="{F5486809-0FC3-E548-AD8D-330A4EE8B06C}" type="presOf" srcId="{03D3F1E3-3971-AE46-B47F-96CA1220B4ED}" destId="{2CE5D88D-BB78-FC4A-8A1A-FCCD2046E763}" srcOrd="0" destOrd="0" presId="urn:microsoft.com/office/officeart/2008/layout/LinedList"/>
    <dgm:cxn modelId="{D9F6144D-49F2-2449-AD60-D0BB39CE73F4}" srcId="{A415DD25-09BC-4441-8761-DD34B77D6385}" destId="{03D3F1E3-3971-AE46-B47F-96CA1220B4ED}" srcOrd="0" destOrd="0" parTransId="{BA785F47-AAC5-574B-8CF7-6D2D53CC907E}" sibTransId="{518DB730-F2C1-6444-9293-9F310A0BBB8D}"/>
    <dgm:cxn modelId="{B6D56E68-43AE-1249-B6F0-6FE9FF500946}" type="presOf" srcId="{A415DD25-09BC-4441-8761-DD34B77D6385}" destId="{12C51932-AC14-2C4D-B1BA-D87F81585D3C}" srcOrd="0" destOrd="0" presId="urn:microsoft.com/office/officeart/2008/layout/LinedList"/>
    <dgm:cxn modelId="{E1A88770-6B55-DB43-9AC2-FB23587C3063}" type="presOf" srcId="{2E326183-A3A2-5C49-A75A-F6B5D06B4714}" destId="{D5CC454C-DB32-0B48-AD3E-5B18A1B0A28D}" srcOrd="0" destOrd="0" presId="urn:microsoft.com/office/officeart/2008/layout/LinedList"/>
    <dgm:cxn modelId="{669D999A-BE1F-4743-83B8-B5E2FDD18C4C}" srcId="{A415DD25-09BC-4441-8761-DD34B77D6385}" destId="{2E326183-A3A2-5C49-A75A-F6B5D06B4714}" srcOrd="1" destOrd="0" parTransId="{9793D6F9-A16A-EE4E-970D-66EEE2B14DFF}" sibTransId="{BA89FC0C-6EAB-0D46-9E07-4EC0A32E8EA9}"/>
    <dgm:cxn modelId="{52C18225-B6DB-0240-8C04-6EDEBEAAE851}" type="presParOf" srcId="{12C51932-AC14-2C4D-B1BA-D87F81585D3C}" destId="{CB6DC726-31A9-E246-85FA-E5B37ADE92DC}" srcOrd="0" destOrd="0" presId="urn:microsoft.com/office/officeart/2008/layout/LinedList"/>
    <dgm:cxn modelId="{F598C3F0-C0D4-C140-BC29-BD05ABBF5FC0}" type="presParOf" srcId="{12C51932-AC14-2C4D-B1BA-D87F81585D3C}" destId="{5396B240-432C-3E48-BA35-DECEF746CBD5}" srcOrd="1" destOrd="0" presId="urn:microsoft.com/office/officeart/2008/layout/LinedList"/>
    <dgm:cxn modelId="{DB64EFB1-4744-3944-93F2-24FE2E6FAAC0}" type="presParOf" srcId="{5396B240-432C-3E48-BA35-DECEF746CBD5}" destId="{2CE5D88D-BB78-FC4A-8A1A-FCCD2046E763}" srcOrd="0" destOrd="0" presId="urn:microsoft.com/office/officeart/2008/layout/LinedList"/>
    <dgm:cxn modelId="{53A07F0B-199E-E044-8FE2-1D408867BCEA}" type="presParOf" srcId="{5396B240-432C-3E48-BA35-DECEF746CBD5}" destId="{70E6AD86-CEF0-DC40-B3A8-4737318E2CC4}" srcOrd="1" destOrd="0" presId="urn:microsoft.com/office/officeart/2008/layout/LinedList"/>
    <dgm:cxn modelId="{0F01366F-B9C1-DF4F-805C-33EA9C3DF6D5}" type="presParOf" srcId="{12C51932-AC14-2C4D-B1BA-D87F81585D3C}" destId="{DB48F904-11BC-3240-A72A-84B2FEEBD4EE}" srcOrd="2" destOrd="0" presId="urn:microsoft.com/office/officeart/2008/layout/LinedList"/>
    <dgm:cxn modelId="{200825DF-3AA7-1E46-81C6-12790B435DB8}" type="presParOf" srcId="{12C51932-AC14-2C4D-B1BA-D87F81585D3C}" destId="{08751A8F-BCB4-3D46-8664-5B6102D55F79}" srcOrd="3" destOrd="0" presId="urn:microsoft.com/office/officeart/2008/layout/LinedList"/>
    <dgm:cxn modelId="{236ED223-B22C-8245-9BC3-7C6EFC168616}" type="presParOf" srcId="{08751A8F-BCB4-3D46-8664-5B6102D55F79}" destId="{D5CC454C-DB32-0B48-AD3E-5B18A1B0A28D}" srcOrd="0" destOrd="0" presId="urn:microsoft.com/office/officeart/2008/layout/LinedList"/>
    <dgm:cxn modelId="{E3BA22F2-3A46-9D4D-B699-E7188A6FC095}" type="presParOf" srcId="{08751A8F-BCB4-3D46-8664-5B6102D55F79}" destId="{41BC4419-EACD-B14B-B1E5-2A8E3D1BCB8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D7C23BE-C136-2A48-A8F3-467F7246F59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mc:Choice xmlns:a14="http://schemas.microsoft.com/office/drawing/2010/main" Requires="a14">
        <dgm:pt modelId="{BDAA0E98-38D7-4641-8361-660E01969B25}">
          <dgm:prSet/>
          <dgm:spPr/>
          <dgm:t>
            <a:bodyPr/>
            <a:lstStyle/>
            <a:p>
              <a:r>
                <a:rPr lang="en-US"/>
                <a:t>Here is how you can interpret the RSE and </a:t>
              </a:r>
              <a14:m>
                <m:oMath xmlns:m="http://schemas.openxmlformats.org/officeDocument/2006/math">
                  <m:sSup>
                    <m:sSupPr>
                      <m:ctrlPr>
                        <a:rPr lang="en-US" i="1"/>
                      </m:ctrlPr>
                    </m:sSupPr>
                    <m:e>
                      <m:r>
                        <a:rPr lang="en-US" b="0" i="1"/>
                        <m:t>𝑅</m:t>
                      </m:r>
                    </m:e>
                    <m:sup>
                      <m:r>
                        <a:rPr lang="en-US" b="0" i="1"/>
                        <m:t>2</m:t>
                      </m:r>
                    </m:sup>
                  </m:sSup>
                </m:oMath>
              </a14:m>
              <a:r>
                <a:rPr lang="en-US"/>
                <a:t> </a:t>
              </a:r>
            </a:p>
          </dgm:t>
        </dgm:pt>
      </mc:Choice>
      <mc:Fallback>
        <dgm:pt modelId="{BDAA0E98-38D7-4641-8361-660E01969B25}">
          <dgm:prSet/>
          <dgm:spPr/>
          <dgm:t>
            <a:bodyPr/>
            <a:lstStyle/>
            <a:p>
              <a:r>
                <a:rPr lang="en-US"/>
                <a:t>Here is how you can interpret the RSE and </a:t>
              </a:r>
              <a:r>
                <a:rPr lang="en-US" b="0" i="0"/>
                <a:t>𝑅^2</a:t>
              </a:r>
              <a:r>
                <a:rPr lang="en-US"/>
                <a:t> </a:t>
              </a:r>
            </a:p>
          </dgm:t>
        </dgm:pt>
      </mc:Fallback>
    </mc:AlternateContent>
    <dgm:pt modelId="{A0359F42-BC44-7D4F-AE2F-72238CE86F28}" type="parTrans" cxnId="{78653272-3874-9341-8682-389FAE2A1F9B}">
      <dgm:prSet/>
      <dgm:spPr/>
      <dgm:t>
        <a:bodyPr/>
        <a:lstStyle/>
        <a:p>
          <a:endParaRPr lang="en-US"/>
        </a:p>
      </dgm:t>
    </dgm:pt>
    <dgm:pt modelId="{F559149B-5E5A-B545-A0AD-437012575DFF}" type="sibTrans" cxnId="{78653272-3874-9341-8682-389FAE2A1F9B}">
      <dgm:prSet/>
      <dgm:spPr/>
      <dgm:t>
        <a:bodyPr/>
        <a:lstStyle/>
        <a:p>
          <a:endParaRPr lang="en-US"/>
        </a:p>
      </dgm:t>
    </dgm:pt>
    <dgm:pt modelId="{919E6B83-D9DA-5844-872D-ADD65EA50BA9}" type="pres">
      <dgm:prSet presAssocID="{ED7C23BE-C136-2A48-A8F3-467F7246F595}" presName="linear" presStyleCnt="0">
        <dgm:presLayoutVars>
          <dgm:animLvl val="lvl"/>
          <dgm:resizeHandles val="exact"/>
        </dgm:presLayoutVars>
      </dgm:prSet>
      <dgm:spPr/>
    </dgm:pt>
    <dgm:pt modelId="{39E876F0-35AB-4F42-B50B-8FA7978D189D}" type="pres">
      <dgm:prSet presAssocID="{BDAA0E98-38D7-4641-8361-660E01969B25}" presName="parentText" presStyleLbl="node1" presStyleIdx="0" presStyleCnt="1">
        <dgm:presLayoutVars>
          <dgm:chMax val="0"/>
          <dgm:bulletEnabled val="1"/>
        </dgm:presLayoutVars>
      </dgm:prSet>
      <dgm:spPr/>
    </dgm:pt>
  </dgm:ptLst>
  <dgm:cxnLst>
    <dgm:cxn modelId="{78653272-3874-9341-8682-389FAE2A1F9B}" srcId="{ED7C23BE-C136-2A48-A8F3-467F7246F595}" destId="{BDAA0E98-38D7-4641-8361-660E01969B25}" srcOrd="0" destOrd="0" parTransId="{A0359F42-BC44-7D4F-AE2F-72238CE86F28}" sibTransId="{F559149B-5E5A-B545-A0AD-437012575DFF}"/>
    <dgm:cxn modelId="{444B2695-FB19-EB4C-9078-A7013F93C026}" type="presOf" srcId="{ED7C23BE-C136-2A48-A8F3-467F7246F595}" destId="{919E6B83-D9DA-5844-872D-ADD65EA50BA9}" srcOrd="0" destOrd="0" presId="urn:microsoft.com/office/officeart/2005/8/layout/vList2"/>
    <dgm:cxn modelId="{25529DB3-A854-2F43-B19B-3D7104D8D1D3}" type="presOf" srcId="{BDAA0E98-38D7-4641-8361-660E01969B25}" destId="{39E876F0-35AB-4F42-B50B-8FA7978D189D}" srcOrd="0" destOrd="0" presId="urn:microsoft.com/office/officeart/2005/8/layout/vList2"/>
    <dgm:cxn modelId="{651E2CD5-6FE9-524A-A157-C5853711B221}" type="presParOf" srcId="{919E6B83-D9DA-5844-872D-ADD65EA50BA9}" destId="{39E876F0-35AB-4F42-B50B-8FA7978D18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D7C23BE-C136-2A48-A8F3-467F7246F59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DAA0E98-38D7-4641-8361-660E01969B25}">
      <dgm:prSet/>
      <dgm:spPr>
        <a:blipFill>
          <a:blip xmlns:r="http://schemas.openxmlformats.org/officeDocument/2006/relationships" r:embed="rId1"/>
          <a:stretch>
            <a:fillRect l="-1084" b="-7955"/>
          </a:stretch>
        </a:blipFill>
      </dgm:spPr>
      <dgm:t>
        <a:bodyPr/>
        <a:lstStyle/>
        <a:p>
          <a:r>
            <a:rPr lang="en-US">
              <a:noFill/>
            </a:rPr>
            <a:t> </a:t>
          </a:r>
        </a:p>
      </dgm:t>
    </dgm:pt>
    <dgm:pt modelId="{A0359F42-BC44-7D4F-AE2F-72238CE86F28}" type="parTrans" cxnId="{78653272-3874-9341-8682-389FAE2A1F9B}">
      <dgm:prSet/>
      <dgm:spPr/>
      <dgm:t>
        <a:bodyPr/>
        <a:lstStyle/>
        <a:p>
          <a:endParaRPr lang="en-US"/>
        </a:p>
      </dgm:t>
    </dgm:pt>
    <dgm:pt modelId="{F559149B-5E5A-B545-A0AD-437012575DFF}" type="sibTrans" cxnId="{78653272-3874-9341-8682-389FAE2A1F9B}">
      <dgm:prSet/>
      <dgm:spPr/>
      <dgm:t>
        <a:bodyPr/>
        <a:lstStyle/>
        <a:p>
          <a:endParaRPr lang="en-US"/>
        </a:p>
      </dgm:t>
    </dgm:pt>
    <dgm:pt modelId="{919E6B83-D9DA-5844-872D-ADD65EA50BA9}" type="pres">
      <dgm:prSet presAssocID="{ED7C23BE-C136-2A48-A8F3-467F7246F595}" presName="linear" presStyleCnt="0">
        <dgm:presLayoutVars>
          <dgm:animLvl val="lvl"/>
          <dgm:resizeHandles val="exact"/>
        </dgm:presLayoutVars>
      </dgm:prSet>
      <dgm:spPr/>
    </dgm:pt>
    <dgm:pt modelId="{39E876F0-35AB-4F42-B50B-8FA7978D189D}" type="pres">
      <dgm:prSet presAssocID="{BDAA0E98-38D7-4641-8361-660E01969B25}" presName="parentText" presStyleLbl="node1" presStyleIdx="0" presStyleCnt="1">
        <dgm:presLayoutVars>
          <dgm:chMax val="0"/>
          <dgm:bulletEnabled val="1"/>
        </dgm:presLayoutVars>
      </dgm:prSet>
      <dgm:spPr/>
    </dgm:pt>
  </dgm:ptLst>
  <dgm:cxnLst>
    <dgm:cxn modelId="{78653272-3874-9341-8682-389FAE2A1F9B}" srcId="{ED7C23BE-C136-2A48-A8F3-467F7246F595}" destId="{BDAA0E98-38D7-4641-8361-660E01969B25}" srcOrd="0" destOrd="0" parTransId="{A0359F42-BC44-7D4F-AE2F-72238CE86F28}" sibTransId="{F559149B-5E5A-B545-A0AD-437012575DFF}"/>
    <dgm:cxn modelId="{444B2695-FB19-EB4C-9078-A7013F93C026}" type="presOf" srcId="{ED7C23BE-C136-2A48-A8F3-467F7246F595}" destId="{919E6B83-D9DA-5844-872D-ADD65EA50BA9}" srcOrd="0" destOrd="0" presId="urn:microsoft.com/office/officeart/2005/8/layout/vList2"/>
    <dgm:cxn modelId="{25529DB3-A854-2F43-B19B-3D7104D8D1D3}" type="presOf" srcId="{BDAA0E98-38D7-4641-8361-660E01969B25}" destId="{39E876F0-35AB-4F42-B50B-8FA7978D189D}" srcOrd="0" destOrd="0" presId="urn:microsoft.com/office/officeart/2005/8/layout/vList2"/>
    <dgm:cxn modelId="{651E2CD5-6FE9-524A-A157-C5853711B221}" type="presParOf" srcId="{919E6B83-D9DA-5844-872D-ADD65EA50BA9}" destId="{39E876F0-35AB-4F42-B50B-8FA7978D18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D930115-1BCF-8047-9E86-8E858C5CC0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766F65A-73FD-1F45-AEB6-5943FCB046D2}">
      <dgm:prSet/>
      <dgm:spPr/>
      <dgm:t>
        <a:bodyPr/>
        <a:lstStyle/>
        <a:p>
          <a:r>
            <a:rPr lang="en-US" dirty="0"/>
            <a:t>The RSE is a measure of the lack of fit of the model to the data.</a:t>
          </a:r>
        </a:p>
      </dgm:t>
    </dgm:pt>
    <dgm:pt modelId="{9E3EE3B3-3C20-F641-97A3-520E130D0BBA}" type="parTrans" cxnId="{714D4F2E-5400-0F43-9EC1-B6F54B2062AC}">
      <dgm:prSet/>
      <dgm:spPr/>
      <dgm:t>
        <a:bodyPr/>
        <a:lstStyle/>
        <a:p>
          <a:endParaRPr lang="en-US"/>
        </a:p>
      </dgm:t>
    </dgm:pt>
    <dgm:pt modelId="{E80C6B2A-BED8-BF4E-9B19-B7FBE6B1361D}" type="sibTrans" cxnId="{714D4F2E-5400-0F43-9EC1-B6F54B2062AC}">
      <dgm:prSet/>
      <dgm:spPr/>
      <dgm:t>
        <a:bodyPr/>
        <a:lstStyle/>
        <a:p>
          <a:endParaRPr lang="en-US"/>
        </a:p>
      </dgm:t>
    </dgm:pt>
    <dgm:pt modelId="{CDCC132D-612D-BD47-9B79-6C73119DD8FB}">
      <dgm:prSet/>
      <dgm:spPr/>
      <dgm:t>
        <a:bodyPr/>
        <a:lstStyle/>
        <a:p>
          <a:r>
            <a:rPr lang="en-US" dirty="0"/>
            <a:t>Very small RSE means the predictions obtained using the model are very close to the true outcome values. </a:t>
          </a:r>
        </a:p>
      </dgm:t>
    </dgm:pt>
    <dgm:pt modelId="{97D4EBD9-77C3-D544-85BC-28015A0B7103}" type="parTrans" cxnId="{0ADFC1A6-B1E1-054F-9C10-308F996D7527}">
      <dgm:prSet/>
      <dgm:spPr/>
      <dgm:t>
        <a:bodyPr/>
        <a:lstStyle/>
        <a:p>
          <a:endParaRPr lang="en-US"/>
        </a:p>
      </dgm:t>
    </dgm:pt>
    <dgm:pt modelId="{8A9753C7-8EB3-6249-A061-BDB822CA57D3}" type="sibTrans" cxnId="{0ADFC1A6-B1E1-054F-9C10-308F996D7527}">
      <dgm:prSet/>
      <dgm:spPr/>
      <dgm:t>
        <a:bodyPr/>
        <a:lstStyle/>
        <a:p>
          <a:endParaRPr lang="en-US"/>
        </a:p>
      </dgm:t>
    </dgm:pt>
    <dgm:pt modelId="{3979B037-90E1-A14D-8DB7-3EAA8F02AA08}">
      <dgm:prSet/>
      <dgm:spPr/>
      <dgm:t>
        <a:bodyPr/>
        <a:lstStyle/>
        <a:p>
          <a:r>
            <a:rPr lang="en-US"/>
            <a:t>Large RSE means the model does not fit the data.</a:t>
          </a:r>
        </a:p>
      </dgm:t>
    </dgm:pt>
    <dgm:pt modelId="{8806D039-3536-9846-BC20-90E0719C2D0D}" type="parTrans" cxnId="{B77FE19B-A889-F44C-8473-2EE0C09003A2}">
      <dgm:prSet/>
      <dgm:spPr/>
      <dgm:t>
        <a:bodyPr/>
        <a:lstStyle/>
        <a:p>
          <a:endParaRPr lang="en-US"/>
        </a:p>
      </dgm:t>
    </dgm:pt>
    <dgm:pt modelId="{3D2AE587-2FAF-F341-BE56-5D32200DFB4C}" type="sibTrans" cxnId="{B77FE19B-A889-F44C-8473-2EE0C09003A2}">
      <dgm:prSet/>
      <dgm:spPr/>
      <dgm:t>
        <a:bodyPr/>
        <a:lstStyle/>
        <a:p>
          <a:endParaRPr lang="en-US"/>
        </a:p>
      </dgm:t>
    </dgm:pt>
    <dgm:pt modelId="{1A47DAAF-26F2-234E-9FCA-CCB3D3CBA9E0}" type="pres">
      <dgm:prSet presAssocID="{CD930115-1BCF-8047-9E86-8E858C5CC014}" presName="vert0" presStyleCnt="0">
        <dgm:presLayoutVars>
          <dgm:dir/>
          <dgm:animOne val="branch"/>
          <dgm:animLvl val="lvl"/>
        </dgm:presLayoutVars>
      </dgm:prSet>
      <dgm:spPr/>
    </dgm:pt>
    <dgm:pt modelId="{3F3853CA-8098-004B-B98F-69AFAF060A26}" type="pres">
      <dgm:prSet presAssocID="{D766F65A-73FD-1F45-AEB6-5943FCB046D2}" presName="thickLine" presStyleLbl="alignNode1" presStyleIdx="0" presStyleCnt="3"/>
      <dgm:spPr/>
    </dgm:pt>
    <dgm:pt modelId="{1B25D4BB-F7AE-DF42-8C02-B685F3CE598E}" type="pres">
      <dgm:prSet presAssocID="{D766F65A-73FD-1F45-AEB6-5943FCB046D2}" presName="horz1" presStyleCnt="0"/>
      <dgm:spPr/>
    </dgm:pt>
    <dgm:pt modelId="{911CBFB2-D9BE-F742-8C7A-C320806FFE21}" type="pres">
      <dgm:prSet presAssocID="{D766F65A-73FD-1F45-AEB6-5943FCB046D2}" presName="tx1" presStyleLbl="revTx" presStyleIdx="0" presStyleCnt="3"/>
      <dgm:spPr/>
    </dgm:pt>
    <dgm:pt modelId="{CD3A6004-CECA-7E43-A175-8F59FD70F61F}" type="pres">
      <dgm:prSet presAssocID="{D766F65A-73FD-1F45-AEB6-5943FCB046D2}" presName="vert1" presStyleCnt="0"/>
      <dgm:spPr/>
    </dgm:pt>
    <dgm:pt modelId="{6BB185C1-37E8-4146-9046-0A8499A5822F}" type="pres">
      <dgm:prSet presAssocID="{CDCC132D-612D-BD47-9B79-6C73119DD8FB}" presName="thickLine" presStyleLbl="alignNode1" presStyleIdx="1" presStyleCnt="3"/>
      <dgm:spPr/>
    </dgm:pt>
    <dgm:pt modelId="{62D0A5CC-77B9-8748-8C27-1EA4E51A4C5F}" type="pres">
      <dgm:prSet presAssocID="{CDCC132D-612D-BD47-9B79-6C73119DD8FB}" presName="horz1" presStyleCnt="0"/>
      <dgm:spPr/>
    </dgm:pt>
    <dgm:pt modelId="{F536E553-CDF4-D74B-8021-1E0071E211F9}" type="pres">
      <dgm:prSet presAssocID="{CDCC132D-612D-BD47-9B79-6C73119DD8FB}" presName="tx1" presStyleLbl="revTx" presStyleIdx="1" presStyleCnt="3"/>
      <dgm:spPr/>
    </dgm:pt>
    <dgm:pt modelId="{770A3934-CF0B-BF4A-B465-BFC7A1674709}" type="pres">
      <dgm:prSet presAssocID="{CDCC132D-612D-BD47-9B79-6C73119DD8FB}" presName="vert1" presStyleCnt="0"/>
      <dgm:spPr/>
    </dgm:pt>
    <dgm:pt modelId="{97FE7FB1-2451-BF47-AF90-066F0A7ADB49}" type="pres">
      <dgm:prSet presAssocID="{3979B037-90E1-A14D-8DB7-3EAA8F02AA08}" presName="thickLine" presStyleLbl="alignNode1" presStyleIdx="2" presStyleCnt="3"/>
      <dgm:spPr/>
    </dgm:pt>
    <dgm:pt modelId="{57E5518B-65A7-4548-8302-155182CADCD7}" type="pres">
      <dgm:prSet presAssocID="{3979B037-90E1-A14D-8DB7-3EAA8F02AA08}" presName="horz1" presStyleCnt="0"/>
      <dgm:spPr/>
    </dgm:pt>
    <dgm:pt modelId="{C3066960-E83E-9A42-8F95-D4966C0EC0D2}" type="pres">
      <dgm:prSet presAssocID="{3979B037-90E1-A14D-8DB7-3EAA8F02AA08}" presName="tx1" presStyleLbl="revTx" presStyleIdx="2" presStyleCnt="3"/>
      <dgm:spPr/>
    </dgm:pt>
    <dgm:pt modelId="{C565E210-BF4F-224B-B926-B8968BCF8CC8}" type="pres">
      <dgm:prSet presAssocID="{3979B037-90E1-A14D-8DB7-3EAA8F02AA08}" presName="vert1" presStyleCnt="0"/>
      <dgm:spPr/>
    </dgm:pt>
  </dgm:ptLst>
  <dgm:cxnLst>
    <dgm:cxn modelId="{714D4F2E-5400-0F43-9EC1-B6F54B2062AC}" srcId="{CD930115-1BCF-8047-9E86-8E858C5CC014}" destId="{D766F65A-73FD-1F45-AEB6-5943FCB046D2}" srcOrd="0" destOrd="0" parTransId="{9E3EE3B3-3C20-F641-97A3-520E130D0BBA}" sibTransId="{E80C6B2A-BED8-BF4E-9B19-B7FBE6B1361D}"/>
    <dgm:cxn modelId="{BCDD5187-75A1-8E41-BC08-B03BD2E34FE2}" type="presOf" srcId="{3979B037-90E1-A14D-8DB7-3EAA8F02AA08}" destId="{C3066960-E83E-9A42-8F95-D4966C0EC0D2}" srcOrd="0" destOrd="0" presId="urn:microsoft.com/office/officeart/2008/layout/LinedList"/>
    <dgm:cxn modelId="{B77FE19B-A889-F44C-8473-2EE0C09003A2}" srcId="{CD930115-1BCF-8047-9E86-8E858C5CC014}" destId="{3979B037-90E1-A14D-8DB7-3EAA8F02AA08}" srcOrd="2" destOrd="0" parTransId="{8806D039-3536-9846-BC20-90E0719C2D0D}" sibTransId="{3D2AE587-2FAF-F341-BE56-5D32200DFB4C}"/>
    <dgm:cxn modelId="{0ADFC1A6-B1E1-054F-9C10-308F996D7527}" srcId="{CD930115-1BCF-8047-9E86-8E858C5CC014}" destId="{CDCC132D-612D-BD47-9B79-6C73119DD8FB}" srcOrd="1" destOrd="0" parTransId="{97D4EBD9-77C3-D544-85BC-28015A0B7103}" sibTransId="{8A9753C7-8EB3-6249-A061-BDB822CA57D3}"/>
    <dgm:cxn modelId="{5958A9B2-A82B-2F41-8607-6D2573ED6038}" type="presOf" srcId="{CDCC132D-612D-BD47-9B79-6C73119DD8FB}" destId="{F536E553-CDF4-D74B-8021-1E0071E211F9}" srcOrd="0" destOrd="0" presId="urn:microsoft.com/office/officeart/2008/layout/LinedList"/>
    <dgm:cxn modelId="{09B957C3-3930-DA47-BB5B-C75EF555C62A}" type="presOf" srcId="{D766F65A-73FD-1F45-AEB6-5943FCB046D2}" destId="{911CBFB2-D9BE-F742-8C7A-C320806FFE21}" srcOrd="0" destOrd="0" presId="urn:microsoft.com/office/officeart/2008/layout/LinedList"/>
    <dgm:cxn modelId="{D095EFE6-4BED-3D40-9A1E-872FDF34BC3D}" type="presOf" srcId="{CD930115-1BCF-8047-9E86-8E858C5CC014}" destId="{1A47DAAF-26F2-234E-9FCA-CCB3D3CBA9E0}" srcOrd="0" destOrd="0" presId="urn:microsoft.com/office/officeart/2008/layout/LinedList"/>
    <dgm:cxn modelId="{851477D3-9E3E-1844-8E68-E8D715DC4623}" type="presParOf" srcId="{1A47DAAF-26F2-234E-9FCA-CCB3D3CBA9E0}" destId="{3F3853CA-8098-004B-B98F-69AFAF060A26}" srcOrd="0" destOrd="0" presId="urn:microsoft.com/office/officeart/2008/layout/LinedList"/>
    <dgm:cxn modelId="{76D2ADA1-28EB-124B-9C3E-58F8B8EEF910}" type="presParOf" srcId="{1A47DAAF-26F2-234E-9FCA-CCB3D3CBA9E0}" destId="{1B25D4BB-F7AE-DF42-8C02-B685F3CE598E}" srcOrd="1" destOrd="0" presId="urn:microsoft.com/office/officeart/2008/layout/LinedList"/>
    <dgm:cxn modelId="{B06D63E6-B134-4342-A542-7B9BDFC888EB}" type="presParOf" srcId="{1B25D4BB-F7AE-DF42-8C02-B685F3CE598E}" destId="{911CBFB2-D9BE-F742-8C7A-C320806FFE21}" srcOrd="0" destOrd="0" presId="urn:microsoft.com/office/officeart/2008/layout/LinedList"/>
    <dgm:cxn modelId="{92787E25-4B18-AF48-B910-55D5938EFA82}" type="presParOf" srcId="{1B25D4BB-F7AE-DF42-8C02-B685F3CE598E}" destId="{CD3A6004-CECA-7E43-A175-8F59FD70F61F}" srcOrd="1" destOrd="0" presId="urn:microsoft.com/office/officeart/2008/layout/LinedList"/>
    <dgm:cxn modelId="{3F2A13F5-AADE-194B-9EB6-3AA7D9C5C94D}" type="presParOf" srcId="{1A47DAAF-26F2-234E-9FCA-CCB3D3CBA9E0}" destId="{6BB185C1-37E8-4146-9046-0A8499A5822F}" srcOrd="2" destOrd="0" presId="urn:microsoft.com/office/officeart/2008/layout/LinedList"/>
    <dgm:cxn modelId="{26415698-4239-AE40-9689-F6FE974948ED}" type="presParOf" srcId="{1A47DAAF-26F2-234E-9FCA-CCB3D3CBA9E0}" destId="{62D0A5CC-77B9-8748-8C27-1EA4E51A4C5F}" srcOrd="3" destOrd="0" presId="urn:microsoft.com/office/officeart/2008/layout/LinedList"/>
    <dgm:cxn modelId="{63E2A895-62E4-E044-8703-F048579B77E8}" type="presParOf" srcId="{62D0A5CC-77B9-8748-8C27-1EA4E51A4C5F}" destId="{F536E553-CDF4-D74B-8021-1E0071E211F9}" srcOrd="0" destOrd="0" presId="urn:microsoft.com/office/officeart/2008/layout/LinedList"/>
    <dgm:cxn modelId="{3B22C91E-2419-6140-BF83-9B494185ADAF}" type="presParOf" srcId="{62D0A5CC-77B9-8748-8C27-1EA4E51A4C5F}" destId="{770A3934-CF0B-BF4A-B465-BFC7A1674709}" srcOrd="1" destOrd="0" presId="urn:microsoft.com/office/officeart/2008/layout/LinedList"/>
    <dgm:cxn modelId="{B0F7F881-793F-DD47-BB40-D3AF6838A002}" type="presParOf" srcId="{1A47DAAF-26F2-234E-9FCA-CCB3D3CBA9E0}" destId="{97FE7FB1-2451-BF47-AF90-066F0A7ADB49}" srcOrd="4" destOrd="0" presId="urn:microsoft.com/office/officeart/2008/layout/LinedList"/>
    <dgm:cxn modelId="{E0209EBD-F5DB-064B-AEB6-F8A745E20537}" type="presParOf" srcId="{1A47DAAF-26F2-234E-9FCA-CCB3D3CBA9E0}" destId="{57E5518B-65A7-4548-8302-155182CADCD7}" srcOrd="5" destOrd="0" presId="urn:microsoft.com/office/officeart/2008/layout/LinedList"/>
    <dgm:cxn modelId="{E73DFE3B-D72C-1E40-9788-B4DB0F480310}" type="presParOf" srcId="{57E5518B-65A7-4548-8302-155182CADCD7}" destId="{C3066960-E83E-9A42-8F95-D4966C0EC0D2}" srcOrd="0" destOrd="0" presId="urn:microsoft.com/office/officeart/2008/layout/LinedList"/>
    <dgm:cxn modelId="{1546C8E8-5904-1445-AC5D-21AA93B77BB7}" type="presParOf" srcId="{57E5518B-65A7-4548-8302-155182CADCD7}" destId="{C565E210-BF4F-224B-B926-B8968BCF8CC8}" srcOrd="1" destOrd="0" presId="urn:microsoft.com/office/officeart/2008/layout/LinedList"/>
  </dgm:cxnLst>
  <dgm:bg/>
  <dgm:whole>
    <a:ln>
      <a:solidFill>
        <a:schemeClr val="accent1">
          <a:shade val="50000"/>
        </a:schemeClr>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A019406-0E6E-554B-A8AD-21D27CB99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55A6DA0F-20C9-614F-BD75-F64389F5EB1F}">
          <dgm:prSet/>
          <dgm:spPr/>
          <dgm:t>
            <a:bodyPr/>
            <a:lstStyle/>
            <a:p>
              <a14:m>
                <m:oMath xmlns:m="http://schemas.openxmlformats.org/officeDocument/2006/math">
                  <m:sSup>
                    <m:sSupPr>
                      <m:ctrlPr>
                        <a:rPr lang="en-US" i="1" smtClean="0"/>
                      </m:ctrlPr>
                    </m:sSupPr>
                    <m:e>
                      <m:r>
                        <a:rPr lang="en-US" b="0" i="1"/>
                        <m:t>𝑅</m:t>
                      </m:r>
                    </m:e>
                    <m:sup>
                      <m:r>
                        <a:rPr lang="en-US" b="0" i="1"/>
                        <m:t>2</m:t>
                      </m:r>
                    </m:sup>
                  </m:sSup>
                  <m:r>
                    <a:rPr lang="en-US" b="0" i="1"/>
                    <m:t> </m:t>
                  </m:r>
                </m:oMath>
              </a14:m>
              <a:r>
                <a:rPr lang="en-US" dirty="0"/>
                <a:t>measures the proportion of variability in Y that can be explained using X. </a:t>
              </a:r>
            </a:p>
          </dgm:t>
        </dgm:pt>
      </mc:Choice>
      <mc:Fallback>
        <dgm:pt modelId="{55A6DA0F-20C9-614F-BD75-F64389F5EB1F}">
          <dgm:prSet/>
          <dgm:spPr/>
          <dgm:t>
            <a:bodyPr/>
            <a:lstStyle/>
            <a:p>
              <a:r>
                <a:rPr lang="en-US" b="0" i="0"/>
                <a:t>𝑅^2  </a:t>
              </a:r>
              <a:r>
                <a:rPr lang="en-US" dirty="0"/>
                <a:t>measures the proportion of variability in Y that can be explained using X. </a:t>
              </a:r>
            </a:p>
          </dgm:t>
        </dgm:pt>
      </mc:Fallback>
    </mc:AlternateContent>
    <dgm:pt modelId="{A2EAA535-2956-0D43-932E-A2F2C5EE828B}" type="parTrans" cxnId="{FED30453-3DF9-A840-9307-2CB80C417A93}">
      <dgm:prSet/>
      <dgm:spPr/>
      <dgm:t>
        <a:bodyPr/>
        <a:lstStyle/>
        <a:p>
          <a:endParaRPr lang="en-US"/>
        </a:p>
      </dgm:t>
    </dgm:pt>
    <dgm:pt modelId="{F978F5D1-BE7C-E644-A06E-47A72FA7118F}" type="sibTrans" cxnId="{FED30453-3DF9-A840-9307-2CB80C417A93}">
      <dgm:prSet/>
      <dgm:spPr/>
      <dgm:t>
        <a:bodyPr/>
        <a:lstStyle/>
        <a:p>
          <a:endParaRPr lang="en-US"/>
        </a:p>
      </dgm:t>
    </dgm:pt>
    <mc:AlternateContent xmlns:mc="http://schemas.openxmlformats.org/markup-compatibility/2006">
      <mc:Choice xmlns:a14="http://schemas.microsoft.com/office/drawing/2010/main" Requires="a14">
        <dgm:pt modelId="{69C11F7A-542A-5641-8BA9-2B6E574FC94B}">
          <dgm:prSet/>
          <dgm:spPr/>
          <dgm:t>
            <a:bodyPr/>
            <a:lstStyle/>
            <a:p>
              <a:r>
                <a:rPr lang="en-US" dirty="0"/>
                <a:t>If </a:t>
              </a:r>
              <a14:m>
                <m:oMath xmlns:m="http://schemas.openxmlformats.org/officeDocument/2006/math">
                  <m:sSup>
                    <m:sSupPr>
                      <m:ctrlPr>
                        <a:rPr lang="en-US" i="1" smtClean="0">
                          <a:latin typeface="Cambria Math" panose="02040503050406030204" pitchFamily="18" charset="0"/>
                        </a:rPr>
                      </m:ctrlPr>
                    </m:sSupPr>
                    <m:e>
                      <m:r>
                        <a:rPr lang="en-US" b="0" i="1">
                          <a:latin typeface="Cambria Math" panose="02040503050406030204" pitchFamily="18" charset="0"/>
                        </a:rPr>
                        <m:t>𝑅</m:t>
                      </m:r>
                    </m:e>
                    <m:sup>
                      <m:r>
                        <a:rPr lang="en-US" b="0" i="1">
                          <a:latin typeface="Cambria Math" panose="02040503050406030204" pitchFamily="18" charset="0"/>
                        </a:rPr>
                        <m:t>2</m:t>
                      </m:r>
                    </m:sup>
                  </m:sSup>
                </m:oMath>
              </a14:m>
              <a:r>
                <a:rPr lang="en-US" dirty="0"/>
                <a:t> is close to 1, then a large proportion of the variability in Y has been explained by the regression. </a:t>
              </a:r>
            </a:p>
          </dgm:t>
        </dgm:pt>
      </mc:Choice>
      <mc:Fallback>
        <dgm:pt modelId="{69C11F7A-542A-5641-8BA9-2B6E574FC94B}">
          <dgm:prSet/>
          <dgm:spPr/>
          <dgm:t>
            <a:bodyPr/>
            <a:lstStyle/>
            <a:p>
              <a:r>
                <a:rPr lang="en-US" dirty="0"/>
                <a:t>If </a:t>
              </a:r>
              <a:r>
                <a:rPr lang="en-US" b="0" i="0">
                  <a:latin typeface="Cambria Math" panose="02040503050406030204" pitchFamily="18" charset="0"/>
                </a:rPr>
                <a:t>𝑅^2</a:t>
              </a:r>
              <a:r>
                <a:rPr lang="en-US" dirty="0"/>
                <a:t> is close to 1, then a large proportion of the variability in Y has been explained by the regression. </a:t>
              </a:r>
            </a:p>
          </dgm:t>
        </dgm:pt>
      </mc:Fallback>
    </mc:AlternateContent>
    <dgm:pt modelId="{56063958-16EF-A449-9F3B-CA81E2778A36}" type="parTrans" cxnId="{F9FE9828-F6DE-7648-978A-BA4F60945E8F}">
      <dgm:prSet/>
      <dgm:spPr/>
      <dgm:t>
        <a:bodyPr/>
        <a:lstStyle/>
        <a:p>
          <a:endParaRPr lang="en-US"/>
        </a:p>
      </dgm:t>
    </dgm:pt>
    <dgm:pt modelId="{365939F4-6DA3-0141-8B3F-C97141C2DAC5}" type="sibTrans" cxnId="{F9FE9828-F6DE-7648-978A-BA4F60945E8F}">
      <dgm:prSet/>
      <dgm:spPr/>
      <dgm:t>
        <a:bodyPr/>
        <a:lstStyle/>
        <a:p>
          <a:endParaRPr lang="en-US"/>
        </a:p>
      </dgm:t>
    </dgm:pt>
    <dgm:pt modelId="{32523F35-6316-6840-BB98-0FCBC1EE1F90}">
      <dgm:prSet/>
      <dgm:spPr/>
      <dgm:t>
        <a:bodyPr/>
        <a:lstStyle/>
        <a:p>
          <a:r>
            <a:rPr lang="en-US" dirty="0"/>
            <a:t>A number near 0 indicates that the regression did not explain much of the variability in the response Y. </a:t>
          </a:r>
        </a:p>
      </dgm:t>
    </dgm:pt>
    <dgm:pt modelId="{EB85A575-5849-6E45-A273-2E561351FD63}" type="parTrans" cxnId="{7ABC6E25-2AA5-2F46-9611-458705A6DA0B}">
      <dgm:prSet/>
      <dgm:spPr/>
      <dgm:t>
        <a:bodyPr/>
        <a:lstStyle/>
        <a:p>
          <a:endParaRPr lang="en-US"/>
        </a:p>
      </dgm:t>
    </dgm:pt>
    <dgm:pt modelId="{101A1EE1-22BB-D946-A7E3-B11F655F9510}" type="sibTrans" cxnId="{7ABC6E25-2AA5-2F46-9611-458705A6DA0B}">
      <dgm:prSet/>
      <dgm:spPr/>
      <dgm:t>
        <a:bodyPr/>
        <a:lstStyle/>
        <a:p>
          <a:endParaRPr lang="en-US"/>
        </a:p>
      </dgm:t>
    </dgm:pt>
    <dgm:pt modelId="{E3860BFD-CDA6-D843-97EA-24CEA311CF76}" type="pres">
      <dgm:prSet presAssocID="{9A019406-0E6E-554B-A8AD-21D27CB9939C}" presName="vert0" presStyleCnt="0">
        <dgm:presLayoutVars>
          <dgm:dir/>
          <dgm:animOne val="branch"/>
          <dgm:animLvl val="lvl"/>
        </dgm:presLayoutVars>
      </dgm:prSet>
      <dgm:spPr/>
    </dgm:pt>
    <dgm:pt modelId="{F3A41CEE-B221-4241-B877-06F9CE306D7C}" type="pres">
      <dgm:prSet presAssocID="{55A6DA0F-20C9-614F-BD75-F64389F5EB1F}" presName="thickLine" presStyleLbl="alignNode1" presStyleIdx="0" presStyleCnt="3"/>
      <dgm:spPr/>
    </dgm:pt>
    <dgm:pt modelId="{4F1D464D-9B3F-6442-AAD6-B3BF9E936C2C}" type="pres">
      <dgm:prSet presAssocID="{55A6DA0F-20C9-614F-BD75-F64389F5EB1F}" presName="horz1" presStyleCnt="0"/>
      <dgm:spPr/>
    </dgm:pt>
    <dgm:pt modelId="{910A35AE-55FE-6843-8E93-A6DA283B6A16}" type="pres">
      <dgm:prSet presAssocID="{55A6DA0F-20C9-614F-BD75-F64389F5EB1F}" presName="tx1" presStyleLbl="revTx" presStyleIdx="0" presStyleCnt="3"/>
      <dgm:spPr/>
    </dgm:pt>
    <dgm:pt modelId="{5A64B7DF-2984-F149-B0F1-4F8B56B2B87F}" type="pres">
      <dgm:prSet presAssocID="{55A6DA0F-20C9-614F-BD75-F64389F5EB1F}" presName="vert1" presStyleCnt="0"/>
      <dgm:spPr/>
    </dgm:pt>
    <dgm:pt modelId="{95D75BF2-616E-A140-A043-407F402E14FD}" type="pres">
      <dgm:prSet presAssocID="{69C11F7A-542A-5641-8BA9-2B6E574FC94B}" presName="thickLine" presStyleLbl="alignNode1" presStyleIdx="1" presStyleCnt="3"/>
      <dgm:spPr/>
    </dgm:pt>
    <dgm:pt modelId="{2BFB70C1-F922-9049-933C-A82C6F4647B6}" type="pres">
      <dgm:prSet presAssocID="{69C11F7A-542A-5641-8BA9-2B6E574FC94B}" presName="horz1" presStyleCnt="0"/>
      <dgm:spPr/>
    </dgm:pt>
    <dgm:pt modelId="{CCCD074F-6911-C648-A185-174A92045F1A}" type="pres">
      <dgm:prSet presAssocID="{69C11F7A-542A-5641-8BA9-2B6E574FC94B}" presName="tx1" presStyleLbl="revTx" presStyleIdx="1" presStyleCnt="3"/>
      <dgm:spPr/>
    </dgm:pt>
    <dgm:pt modelId="{7F2CF762-7B89-0545-BF9B-5ADEFC1A0F4A}" type="pres">
      <dgm:prSet presAssocID="{69C11F7A-542A-5641-8BA9-2B6E574FC94B}" presName="vert1" presStyleCnt="0"/>
      <dgm:spPr/>
    </dgm:pt>
    <dgm:pt modelId="{416BC1B2-E393-7E43-A2B9-0AF3A5296B41}" type="pres">
      <dgm:prSet presAssocID="{32523F35-6316-6840-BB98-0FCBC1EE1F90}" presName="thickLine" presStyleLbl="alignNode1" presStyleIdx="2" presStyleCnt="3"/>
      <dgm:spPr/>
    </dgm:pt>
    <dgm:pt modelId="{47C7C2D0-97DD-AC46-88BE-38F9E93AC57F}" type="pres">
      <dgm:prSet presAssocID="{32523F35-6316-6840-BB98-0FCBC1EE1F90}" presName="horz1" presStyleCnt="0"/>
      <dgm:spPr/>
    </dgm:pt>
    <dgm:pt modelId="{0BAE4148-6F56-584D-A08D-F80940F7D58E}" type="pres">
      <dgm:prSet presAssocID="{32523F35-6316-6840-BB98-0FCBC1EE1F90}" presName="tx1" presStyleLbl="revTx" presStyleIdx="2" presStyleCnt="3"/>
      <dgm:spPr/>
    </dgm:pt>
    <dgm:pt modelId="{5A84A871-9926-1947-B93D-B4A9F362F84E}" type="pres">
      <dgm:prSet presAssocID="{32523F35-6316-6840-BB98-0FCBC1EE1F90}" presName="vert1" presStyleCnt="0"/>
      <dgm:spPr/>
    </dgm:pt>
  </dgm:ptLst>
  <dgm:cxnLst>
    <dgm:cxn modelId="{50BC1516-63BF-5948-B529-B5BAF74B7DC4}" type="presOf" srcId="{32523F35-6316-6840-BB98-0FCBC1EE1F90}" destId="{0BAE4148-6F56-584D-A08D-F80940F7D58E}" srcOrd="0" destOrd="0" presId="urn:microsoft.com/office/officeart/2008/layout/LinedList"/>
    <dgm:cxn modelId="{7ABC6E25-2AA5-2F46-9611-458705A6DA0B}" srcId="{9A019406-0E6E-554B-A8AD-21D27CB9939C}" destId="{32523F35-6316-6840-BB98-0FCBC1EE1F90}" srcOrd="2" destOrd="0" parTransId="{EB85A575-5849-6E45-A273-2E561351FD63}" sibTransId="{101A1EE1-22BB-D946-A7E3-B11F655F9510}"/>
    <dgm:cxn modelId="{F9FE9828-F6DE-7648-978A-BA4F60945E8F}" srcId="{9A019406-0E6E-554B-A8AD-21D27CB9939C}" destId="{69C11F7A-542A-5641-8BA9-2B6E574FC94B}" srcOrd="1" destOrd="0" parTransId="{56063958-16EF-A449-9F3B-CA81E2778A36}" sibTransId="{365939F4-6DA3-0141-8B3F-C97141C2DAC5}"/>
    <dgm:cxn modelId="{FED30453-3DF9-A840-9307-2CB80C417A93}" srcId="{9A019406-0E6E-554B-A8AD-21D27CB9939C}" destId="{55A6DA0F-20C9-614F-BD75-F64389F5EB1F}" srcOrd="0" destOrd="0" parTransId="{A2EAA535-2956-0D43-932E-A2F2C5EE828B}" sibTransId="{F978F5D1-BE7C-E644-A06E-47A72FA7118F}"/>
    <dgm:cxn modelId="{E7A96954-B09B-F949-9339-639D3B4544F5}" type="presOf" srcId="{69C11F7A-542A-5641-8BA9-2B6E574FC94B}" destId="{CCCD074F-6911-C648-A185-174A92045F1A}" srcOrd="0" destOrd="0" presId="urn:microsoft.com/office/officeart/2008/layout/LinedList"/>
    <dgm:cxn modelId="{5EF15787-8555-8A4A-BEF5-2C912B96B14F}" type="presOf" srcId="{9A019406-0E6E-554B-A8AD-21D27CB9939C}" destId="{E3860BFD-CDA6-D843-97EA-24CEA311CF76}" srcOrd="0" destOrd="0" presId="urn:microsoft.com/office/officeart/2008/layout/LinedList"/>
    <dgm:cxn modelId="{A7155EBB-AD79-614E-B183-5764E14EF1B8}" type="presOf" srcId="{55A6DA0F-20C9-614F-BD75-F64389F5EB1F}" destId="{910A35AE-55FE-6843-8E93-A6DA283B6A16}" srcOrd="0" destOrd="0" presId="urn:microsoft.com/office/officeart/2008/layout/LinedList"/>
    <dgm:cxn modelId="{31C8497B-5A7C-AD46-B15E-C38CA6C6C5F1}" type="presParOf" srcId="{E3860BFD-CDA6-D843-97EA-24CEA311CF76}" destId="{F3A41CEE-B221-4241-B877-06F9CE306D7C}" srcOrd="0" destOrd="0" presId="urn:microsoft.com/office/officeart/2008/layout/LinedList"/>
    <dgm:cxn modelId="{56DB023C-43BD-7740-9C7F-2C44E4480D9E}" type="presParOf" srcId="{E3860BFD-CDA6-D843-97EA-24CEA311CF76}" destId="{4F1D464D-9B3F-6442-AAD6-B3BF9E936C2C}" srcOrd="1" destOrd="0" presId="urn:microsoft.com/office/officeart/2008/layout/LinedList"/>
    <dgm:cxn modelId="{0A389FA6-BDA8-8745-8D10-35D18A9A5F57}" type="presParOf" srcId="{4F1D464D-9B3F-6442-AAD6-B3BF9E936C2C}" destId="{910A35AE-55FE-6843-8E93-A6DA283B6A16}" srcOrd="0" destOrd="0" presId="urn:microsoft.com/office/officeart/2008/layout/LinedList"/>
    <dgm:cxn modelId="{DAC6ED47-1EE2-3A48-99B3-7D1D36E03AC5}" type="presParOf" srcId="{4F1D464D-9B3F-6442-AAD6-B3BF9E936C2C}" destId="{5A64B7DF-2984-F149-B0F1-4F8B56B2B87F}" srcOrd="1" destOrd="0" presId="urn:microsoft.com/office/officeart/2008/layout/LinedList"/>
    <dgm:cxn modelId="{A78DD520-3FB3-E04D-824B-78B90AA8C741}" type="presParOf" srcId="{E3860BFD-CDA6-D843-97EA-24CEA311CF76}" destId="{95D75BF2-616E-A140-A043-407F402E14FD}" srcOrd="2" destOrd="0" presId="urn:microsoft.com/office/officeart/2008/layout/LinedList"/>
    <dgm:cxn modelId="{4742B44A-277F-964C-92D7-96B597411A77}" type="presParOf" srcId="{E3860BFD-CDA6-D843-97EA-24CEA311CF76}" destId="{2BFB70C1-F922-9049-933C-A82C6F4647B6}" srcOrd="3" destOrd="0" presId="urn:microsoft.com/office/officeart/2008/layout/LinedList"/>
    <dgm:cxn modelId="{F1E46D00-1A03-6045-AC8D-833124E68B9F}" type="presParOf" srcId="{2BFB70C1-F922-9049-933C-A82C6F4647B6}" destId="{CCCD074F-6911-C648-A185-174A92045F1A}" srcOrd="0" destOrd="0" presId="urn:microsoft.com/office/officeart/2008/layout/LinedList"/>
    <dgm:cxn modelId="{1B3511E7-066A-F842-8EC3-4E12471FF647}" type="presParOf" srcId="{2BFB70C1-F922-9049-933C-A82C6F4647B6}" destId="{7F2CF762-7B89-0545-BF9B-5ADEFC1A0F4A}" srcOrd="1" destOrd="0" presId="urn:microsoft.com/office/officeart/2008/layout/LinedList"/>
    <dgm:cxn modelId="{4A92A8BE-5077-FA4A-A625-B12F3BDD767F}" type="presParOf" srcId="{E3860BFD-CDA6-D843-97EA-24CEA311CF76}" destId="{416BC1B2-E393-7E43-A2B9-0AF3A5296B41}" srcOrd="4" destOrd="0" presId="urn:microsoft.com/office/officeart/2008/layout/LinedList"/>
    <dgm:cxn modelId="{83F7D89A-D4DA-4845-9B8A-41D6076EA1CE}" type="presParOf" srcId="{E3860BFD-CDA6-D843-97EA-24CEA311CF76}" destId="{47C7C2D0-97DD-AC46-88BE-38F9E93AC57F}" srcOrd="5" destOrd="0" presId="urn:microsoft.com/office/officeart/2008/layout/LinedList"/>
    <dgm:cxn modelId="{EC0D2EB2-6F88-434B-AE60-77BEF371871E}" type="presParOf" srcId="{47C7C2D0-97DD-AC46-88BE-38F9E93AC57F}" destId="{0BAE4148-6F56-584D-A08D-F80940F7D58E}" srcOrd="0" destOrd="0" presId="urn:microsoft.com/office/officeart/2008/layout/LinedList"/>
    <dgm:cxn modelId="{934CA76B-8954-5E43-959C-D5C25427BA76}" type="presParOf" srcId="{47C7C2D0-97DD-AC46-88BE-38F9E93AC57F}" destId="{5A84A871-9926-1947-B93D-B4A9F362F84E}" srcOrd="1" destOrd="0" presId="urn:microsoft.com/office/officeart/2008/layout/LinedList"/>
  </dgm:cxnLst>
  <dgm:bg/>
  <dgm:whole>
    <a:ln>
      <a:solidFill>
        <a:schemeClr val="accent1">
          <a:shade val="50000"/>
        </a:schemeClr>
      </a:solidFill>
    </a:ln>
  </dgm:whole>
  <dgm:extLst>
    <a:ext uri="http://schemas.microsoft.com/office/drawing/2008/diagram">
      <dsp:dataModelExt xmlns:dsp="http://schemas.microsoft.com/office/drawing/2008/diagram" relId="rId1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A019406-0E6E-554B-A8AD-21D27CB99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5A6DA0F-20C9-614F-BD75-F64389F5EB1F}">
      <dgm:prSet/>
      <dgm:spPr>
        <a:blipFill>
          <a:blip xmlns:r="http://schemas.openxmlformats.org/officeDocument/2006/relationships" r:embed="rId1"/>
          <a:stretch>
            <a:fillRect l="-1956" t="-2632" r="-244"/>
          </a:stretch>
        </a:blipFill>
      </dgm:spPr>
      <dgm:t>
        <a:bodyPr/>
        <a:lstStyle/>
        <a:p>
          <a:r>
            <a:rPr lang="en-US">
              <a:noFill/>
            </a:rPr>
            <a:t> </a:t>
          </a:r>
        </a:p>
      </dgm:t>
    </dgm:pt>
    <dgm:pt modelId="{A2EAA535-2956-0D43-932E-A2F2C5EE828B}" type="parTrans" cxnId="{FED30453-3DF9-A840-9307-2CB80C417A93}">
      <dgm:prSet/>
      <dgm:spPr/>
      <dgm:t>
        <a:bodyPr/>
        <a:lstStyle/>
        <a:p>
          <a:endParaRPr lang="en-US"/>
        </a:p>
      </dgm:t>
    </dgm:pt>
    <dgm:pt modelId="{F978F5D1-BE7C-E644-A06E-47A72FA7118F}" type="sibTrans" cxnId="{FED30453-3DF9-A840-9307-2CB80C417A93}">
      <dgm:prSet/>
      <dgm:spPr/>
      <dgm:t>
        <a:bodyPr/>
        <a:lstStyle/>
        <a:p>
          <a:endParaRPr lang="en-US"/>
        </a:p>
      </dgm:t>
    </dgm:pt>
    <dgm:pt modelId="{69C11F7A-542A-5641-8BA9-2B6E574FC94B}">
      <dgm:prSet/>
      <dgm:spPr>
        <a:blipFill>
          <a:blip xmlns:r="http://schemas.openxmlformats.org/officeDocument/2006/relationships" r:embed="rId2"/>
          <a:stretch>
            <a:fillRect l="-1956" t="-2609"/>
          </a:stretch>
        </a:blipFill>
      </dgm:spPr>
      <dgm:t>
        <a:bodyPr/>
        <a:lstStyle/>
        <a:p>
          <a:r>
            <a:rPr lang="en-US">
              <a:noFill/>
            </a:rPr>
            <a:t> </a:t>
          </a:r>
        </a:p>
      </dgm:t>
    </dgm:pt>
    <dgm:pt modelId="{56063958-16EF-A449-9F3B-CA81E2778A36}" type="parTrans" cxnId="{F9FE9828-F6DE-7648-978A-BA4F60945E8F}">
      <dgm:prSet/>
      <dgm:spPr/>
      <dgm:t>
        <a:bodyPr/>
        <a:lstStyle/>
        <a:p>
          <a:endParaRPr lang="en-US"/>
        </a:p>
      </dgm:t>
    </dgm:pt>
    <dgm:pt modelId="{365939F4-6DA3-0141-8B3F-C97141C2DAC5}" type="sibTrans" cxnId="{F9FE9828-F6DE-7648-978A-BA4F60945E8F}">
      <dgm:prSet/>
      <dgm:spPr/>
      <dgm:t>
        <a:bodyPr/>
        <a:lstStyle/>
        <a:p>
          <a:endParaRPr lang="en-US"/>
        </a:p>
      </dgm:t>
    </dgm:pt>
    <dgm:pt modelId="{32523F35-6316-6840-BB98-0FCBC1EE1F90}">
      <dgm:prSet/>
      <dgm:spPr/>
      <dgm:t>
        <a:bodyPr/>
        <a:lstStyle/>
        <a:p>
          <a:r>
            <a:rPr lang="en-US" dirty="0"/>
            <a:t>A number near 0 indicates that the regression did not explain much of the variability in the response Y. </a:t>
          </a:r>
        </a:p>
      </dgm:t>
    </dgm:pt>
    <dgm:pt modelId="{EB85A575-5849-6E45-A273-2E561351FD63}" type="parTrans" cxnId="{7ABC6E25-2AA5-2F46-9611-458705A6DA0B}">
      <dgm:prSet/>
      <dgm:spPr/>
      <dgm:t>
        <a:bodyPr/>
        <a:lstStyle/>
        <a:p>
          <a:endParaRPr lang="en-US"/>
        </a:p>
      </dgm:t>
    </dgm:pt>
    <dgm:pt modelId="{101A1EE1-22BB-D946-A7E3-B11F655F9510}" type="sibTrans" cxnId="{7ABC6E25-2AA5-2F46-9611-458705A6DA0B}">
      <dgm:prSet/>
      <dgm:spPr/>
      <dgm:t>
        <a:bodyPr/>
        <a:lstStyle/>
        <a:p>
          <a:endParaRPr lang="en-US"/>
        </a:p>
      </dgm:t>
    </dgm:pt>
    <dgm:pt modelId="{E3860BFD-CDA6-D843-97EA-24CEA311CF76}" type="pres">
      <dgm:prSet presAssocID="{9A019406-0E6E-554B-A8AD-21D27CB9939C}" presName="vert0" presStyleCnt="0">
        <dgm:presLayoutVars>
          <dgm:dir/>
          <dgm:animOne val="branch"/>
          <dgm:animLvl val="lvl"/>
        </dgm:presLayoutVars>
      </dgm:prSet>
      <dgm:spPr/>
    </dgm:pt>
    <dgm:pt modelId="{F3A41CEE-B221-4241-B877-06F9CE306D7C}" type="pres">
      <dgm:prSet presAssocID="{55A6DA0F-20C9-614F-BD75-F64389F5EB1F}" presName="thickLine" presStyleLbl="alignNode1" presStyleIdx="0" presStyleCnt="3"/>
      <dgm:spPr/>
    </dgm:pt>
    <dgm:pt modelId="{4F1D464D-9B3F-6442-AAD6-B3BF9E936C2C}" type="pres">
      <dgm:prSet presAssocID="{55A6DA0F-20C9-614F-BD75-F64389F5EB1F}" presName="horz1" presStyleCnt="0"/>
      <dgm:spPr/>
    </dgm:pt>
    <dgm:pt modelId="{910A35AE-55FE-6843-8E93-A6DA283B6A16}" type="pres">
      <dgm:prSet presAssocID="{55A6DA0F-20C9-614F-BD75-F64389F5EB1F}" presName="tx1" presStyleLbl="revTx" presStyleIdx="0" presStyleCnt="3"/>
      <dgm:spPr/>
    </dgm:pt>
    <dgm:pt modelId="{5A64B7DF-2984-F149-B0F1-4F8B56B2B87F}" type="pres">
      <dgm:prSet presAssocID="{55A6DA0F-20C9-614F-BD75-F64389F5EB1F}" presName="vert1" presStyleCnt="0"/>
      <dgm:spPr/>
    </dgm:pt>
    <dgm:pt modelId="{95D75BF2-616E-A140-A043-407F402E14FD}" type="pres">
      <dgm:prSet presAssocID="{69C11F7A-542A-5641-8BA9-2B6E574FC94B}" presName="thickLine" presStyleLbl="alignNode1" presStyleIdx="1" presStyleCnt="3"/>
      <dgm:spPr/>
    </dgm:pt>
    <dgm:pt modelId="{2BFB70C1-F922-9049-933C-A82C6F4647B6}" type="pres">
      <dgm:prSet presAssocID="{69C11F7A-542A-5641-8BA9-2B6E574FC94B}" presName="horz1" presStyleCnt="0"/>
      <dgm:spPr/>
    </dgm:pt>
    <dgm:pt modelId="{CCCD074F-6911-C648-A185-174A92045F1A}" type="pres">
      <dgm:prSet presAssocID="{69C11F7A-542A-5641-8BA9-2B6E574FC94B}" presName="tx1" presStyleLbl="revTx" presStyleIdx="1" presStyleCnt="3"/>
      <dgm:spPr/>
    </dgm:pt>
    <dgm:pt modelId="{7F2CF762-7B89-0545-BF9B-5ADEFC1A0F4A}" type="pres">
      <dgm:prSet presAssocID="{69C11F7A-542A-5641-8BA9-2B6E574FC94B}" presName="vert1" presStyleCnt="0"/>
      <dgm:spPr/>
    </dgm:pt>
    <dgm:pt modelId="{416BC1B2-E393-7E43-A2B9-0AF3A5296B41}" type="pres">
      <dgm:prSet presAssocID="{32523F35-6316-6840-BB98-0FCBC1EE1F90}" presName="thickLine" presStyleLbl="alignNode1" presStyleIdx="2" presStyleCnt="3"/>
      <dgm:spPr/>
    </dgm:pt>
    <dgm:pt modelId="{47C7C2D0-97DD-AC46-88BE-38F9E93AC57F}" type="pres">
      <dgm:prSet presAssocID="{32523F35-6316-6840-BB98-0FCBC1EE1F90}" presName="horz1" presStyleCnt="0"/>
      <dgm:spPr/>
    </dgm:pt>
    <dgm:pt modelId="{0BAE4148-6F56-584D-A08D-F80940F7D58E}" type="pres">
      <dgm:prSet presAssocID="{32523F35-6316-6840-BB98-0FCBC1EE1F90}" presName="tx1" presStyleLbl="revTx" presStyleIdx="2" presStyleCnt="3"/>
      <dgm:spPr/>
    </dgm:pt>
    <dgm:pt modelId="{5A84A871-9926-1947-B93D-B4A9F362F84E}" type="pres">
      <dgm:prSet presAssocID="{32523F35-6316-6840-BB98-0FCBC1EE1F90}" presName="vert1" presStyleCnt="0"/>
      <dgm:spPr/>
    </dgm:pt>
  </dgm:ptLst>
  <dgm:cxnLst>
    <dgm:cxn modelId="{50BC1516-63BF-5948-B529-B5BAF74B7DC4}" type="presOf" srcId="{32523F35-6316-6840-BB98-0FCBC1EE1F90}" destId="{0BAE4148-6F56-584D-A08D-F80940F7D58E}" srcOrd="0" destOrd="0" presId="urn:microsoft.com/office/officeart/2008/layout/LinedList"/>
    <dgm:cxn modelId="{7ABC6E25-2AA5-2F46-9611-458705A6DA0B}" srcId="{9A019406-0E6E-554B-A8AD-21D27CB9939C}" destId="{32523F35-6316-6840-BB98-0FCBC1EE1F90}" srcOrd="2" destOrd="0" parTransId="{EB85A575-5849-6E45-A273-2E561351FD63}" sibTransId="{101A1EE1-22BB-D946-A7E3-B11F655F9510}"/>
    <dgm:cxn modelId="{F9FE9828-F6DE-7648-978A-BA4F60945E8F}" srcId="{9A019406-0E6E-554B-A8AD-21D27CB9939C}" destId="{69C11F7A-542A-5641-8BA9-2B6E574FC94B}" srcOrd="1" destOrd="0" parTransId="{56063958-16EF-A449-9F3B-CA81E2778A36}" sibTransId="{365939F4-6DA3-0141-8B3F-C97141C2DAC5}"/>
    <dgm:cxn modelId="{FED30453-3DF9-A840-9307-2CB80C417A93}" srcId="{9A019406-0E6E-554B-A8AD-21D27CB9939C}" destId="{55A6DA0F-20C9-614F-BD75-F64389F5EB1F}" srcOrd="0" destOrd="0" parTransId="{A2EAA535-2956-0D43-932E-A2F2C5EE828B}" sibTransId="{F978F5D1-BE7C-E644-A06E-47A72FA7118F}"/>
    <dgm:cxn modelId="{E7A96954-B09B-F949-9339-639D3B4544F5}" type="presOf" srcId="{69C11F7A-542A-5641-8BA9-2B6E574FC94B}" destId="{CCCD074F-6911-C648-A185-174A92045F1A}" srcOrd="0" destOrd="0" presId="urn:microsoft.com/office/officeart/2008/layout/LinedList"/>
    <dgm:cxn modelId="{5EF15787-8555-8A4A-BEF5-2C912B96B14F}" type="presOf" srcId="{9A019406-0E6E-554B-A8AD-21D27CB9939C}" destId="{E3860BFD-CDA6-D843-97EA-24CEA311CF76}" srcOrd="0" destOrd="0" presId="urn:microsoft.com/office/officeart/2008/layout/LinedList"/>
    <dgm:cxn modelId="{A7155EBB-AD79-614E-B183-5764E14EF1B8}" type="presOf" srcId="{55A6DA0F-20C9-614F-BD75-F64389F5EB1F}" destId="{910A35AE-55FE-6843-8E93-A6DA283B6A16}" srcOrd="0" destOrd="0" presId="urn:microsoft.com/office/officeart/2008/layout/LinedList"/>
    <dgm:cxn modelId="{31C8497B-5A7C-AD46-B15E-C38CA6C6C5F1}" type="presParOf" srcId="{E3860BFD-CDA6-D843-97EA-24CEA311CF76}" destId="{F3A41CEE-B221-4241-B877-06F9CE306D7C}" srcOrd="0" destOrd="0" presId="urn:microsoft.com/office/officeart/2008/layout/LinedList"/>
    <dgm:cxn modelId="{56DB023C-43BD-7740-9C7F-2C44E4480D9E}" type="presParOf" srcId="{E3860BFD-CDA6-D843-97EA-24CEA311CF76}" destId="{4F1D464D-9B3F-6442-AAD6-B3BF9E936C2C}" srcOrd="1" destOrd="0" presId="urn:microsoft.com/office/officeart/2008/layout/LinedList"/>
    <dgm:cxn modelId="{0A389FA6-BDA8-8745-8D10-35D18A9A5F57}" type="presParOf" srcId="{4F1D464D-9B3F-6442-AAD6-B3BF9E936C2C}" destId="{910A35AE-55FE-6843-8E93-A6DA283B6A16}" srcOrd="0" destOrd="0" presId="urn:microsoft.com/office/officeart/2008/layout/LinedList"/>
    <dgm:cxn modelId="{DAC6ED47-1EE2-3A48-99B3-7D1D36E03AC5}" type="presParOf" srcId="{4F1D464D-9B3F-6442-AAD6-B3BF9E936C2C}" destId="{5A64B7DF-2984-F149-B0F1-4F8B56B2B87F}" srcOrd="1" destOrd="0" presId="urn:microsoft.com/office/officeart/2008/layout/LinedList"/>
    <dgm:cxn modelId="{A78DD520-3FB3-E04D-824B-78B90AA8C741}" type="presParOf" srcId="{E3860BFD-CDA6-D843-97EA-24CEA311CF76}" destId="{95D75BF2-616E-A140-A043-407F402E14FD}" srcOrd="2" destOrd="0" presId="urn:microsoft.com/office/officeart/2008/layout/LinedList"/>
    <dgm:cxn modelId="{4742B44A-277F-964C-92D7-96B597411A77}" type="presParOf" srcId="{E3860BFD-CDA6-D843-97EA-24CEA311CF76}" destId="{2BFB70C1-F922-9049-933C-A82C6F4647B6}" srcOrd="3" destOrd="0" presId="urn:microsoft.com/office/officeart/2008/layout/LinedList"/>
    <dgm:cxn modelId="{F1E46D00-1A03-6045-AC8D-833124E68B9F}" type="presParOf" srcId="{2BFB70C1-F922-9049-933C-A82C6F4647B6}" destId="{CCCD074F-6911-C648-A185-174A92045F1A}" srcOrd="0" destOrd="0" presId="urn:microsoft.com/office/officeart/2008/layout/LinedList"/>
    <dgm:cxn modelId="{1B3511E7-066A-F842-8EC3-4E12471FF647}" type="presParOf" srcId="{2BFB70C1-F922-9049-933C-A82C6F4647B6}" destId="{7F2CF762-7B89-0545-BF9B-5ADEFC1A0F4A}" srcOrd="1" destOrd="0" presId="urn:microsoft.com/office/officeart/2008/layout/LinedList"/>
    <dgm:cxn modelId="{4A92A8BE-5077-FA4A-A625-B12F3BDD767F}" type="presParOf" srcId="{E3860BFD-CDA6-D843-97EA-24CEA311CF76}" destId="{416BC1B2-E393-7E43-A2B9-0AF3A5296B41}" srcOrd="4" destOrd="0" presId="urn:microsoft.com/office/officeart/2008/layout/LinedList"/>
    <dgm:cxn modelId="{83F7D89A-D4DA-4845-9B8A-41D6076EA1CE}" type="presParOf" srcId="{E3860BFD-CDA6-D843-97EA-24CEA311CF76}" destId="{47C7C2D0-97DD-AC46-88BE-38F9E93AC57F}" srcOrd="5" destOrd="0" presId="urn:microsoft.com/office/officeart/2008/layout/LinedList"/>
    <dgm:cxn modelId="{EC0D2EB2-6F88-434B-AE60-77BEF371871E}" type="presParOf" srcId="{47C7C2D0-97DD-AC46-88BE-38F9E93AC57F}" destId="{0BAE4148-6F56-584D-A08D-F80940F7D58E}" srcOrd="0" destOrd="0" presId="urn:microsoft.com/office/officeart/2008/layout/LinedList"/>
    <dgm:cxn modelId="{934CA76B-8954-5E43-959C-D5C25427BA76}" type="presParOf" srcId="{47C7C2D0-97DD-AC46-88BE-38F9E93AC57F}" destId="{5A84A871-9926-1947-B93D-B4A9F362F84E}" srcOrd="1" destOrd="0" presId="urn:microsoft.com/office/officeart/2008/layout/LinedList"/>
  </dgm:cxnLst>
  <dgm:bg/>
  <dgm:whole>
    <a:ln>
      <a:solidFill>
        <a:schemeClr val="accent1">
          <a:shade val="50000"/>
        </a:schemeClr>
      </a:solidFill>
    </a:ln>
  </dgm:whole>
  <dgm:extLst>
    <a:ext uri="http://schemas.microsoft.com/office/drawing/2008/diagram">
      <dsp:dataModelExt xmlns:dsp="http://schemas.microsoft.com/office/drawing/2008/diagram" relId="rId1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DA6FE38-513D-E74F-8AF3-CAFA23D950A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C0B1E54-02F4-E246-8D5D-3670BFD1CE63}">
      <dgm:prSet/>
      <dgm:spPr/>
      <dgm:t>
        <a:bodyPr/>
        <a:lstStyle/>
        <a:p>
          <a:r>
            <a:rPr lang="en-US" dirty="0"/>
            <a:t>Remember to ask the following questions:</a:t>
          </a:r>
        </a:p>
      </dgm:t>
    </dgm:pt>
    <dgm:pt modelId="{CDD364EC-A98A-DD47-9A02-D2AE0F71CEDB}" type="parTrans" cxnId="{973133D6-C7BE-1549-99CA-0227B5405D21}">
      <dgm:prSet/>
      <dgm:spPr/>
      <dgm:t>
        <a:bodyPr/>
        <a:lstStyle/>
        <a:p>
          <a:endParaRPr lang="en-US"/>
        </a:p>
      </dgm:t>
    </dgm:pt>
    <dgm:pt modelId="{DA665B18-C8FE-D449-BE4B-8F3333F2A4CD}" type="sibTrans" cxnId="{973133D6-C7BE-1549-99CA-0227B5405D21}">
      <dgm:prSet/>
      <dgm:spPr/>
      <dgm:t>
        <a:bodyPr/>
        <a:lstStyle/>
        <a:p>
          <a:endParaRPr lang="en-US"/>
        </a:p>
      </dgm:t>
    </dgm:pt>
    <dgm:pt modelId="{DCF8041A-05D2-AE42-B377-FF9D4C18F7D4}" type="pres">
      <dgm:prSet presAssocID="{3DA6FE38-513D-E74F-8AF3-CAFA23D950A9}" presName="linear" presStyleCnt="0">
        <dgm:presLayoutVars>
          <dgm:animLvl val="lvl"/>
          <dgm:resizeHandles val="exact"/>
        </dgm:presLayoutVars>
      </dgm:prSet>
      <dgm:spPr/>
    </dgm:pt>
    <dgm:pt modelId="{CFDC21B2-2CA1-A644-87CF-00FD59CFB3CA}" type="pres">
      <dgm:prSet presAssocID="{EC0B1E54-02F4-E246-8D5D-3670BFD1CE63}" presName="parentText" presStyleLbl="node1" presStyleIdx="0" presStyleCnt="1">
        <dgm:presLayoutVars>
          <dgm:chMax val="0"/>
          <dgm:bulletEnabled val="1"/>
        </dgm:presLayoutVars>
      </dgm:prSet>
      <dgm:spPr/>
    </dgm:pt>
  </dgm:ptLst>
  <dgm:cxnLst>
    <dgm:cxn modelId="{11265C72-FABD-2947-A6AC-2CC0D9A89C64}" type="presOf" srcId="{3DA6FE38-513D-E74F-8AF3-CAFA23D950A9}" destId="{DCF8041A-05D2-AE42-B377-FF9D4C18F7D4}" srcOrd="0" destOrd="0" presId="urn:microsoft.com/office/officeart/2005/8/layout/vList2"/>
    <dgm:cxn modelId="{9C6AE6AE-8972-B540-8D87-4D641BF6DB39}" type="presOf" srcId="{EC0B1E54-02F4-E246-8D5D-3670BFD1CE63}" destId="{CFDC21B2-2CA1-A644-87CF-00FD59CFB3CA}" srcOrd="0" destOrd="0" presId="urn:microsoft.com/office/officeart/2005/8/layout/vList2"/>
    <dgm:cxn modelId="{973133D6-C7BE-1549-99CA-0227B5405D21}" srcId="{3DA6FE38-513D-E74F-8AF3-CAFA23D950A9}" destId="{EC0B1E54-02F4-E246-8D5D-3670BFD1CE63}" srcOrd="0" destOrd="0" parTransId="{CDD364EC-A98A-DD47-9A02-D2AE0F71CEDB}" sibTransId="{DA665B18-C8FE-D449-BE4B-8F3333F2A4CD}"/>
    <dgm:cxn modelId="{2AB2FAF0-1207-E84C-AD14-30367F0A2F6D}" type="presParOf" srcId="{DCF8041A-05D2-AE42-B377-FF9D4C18F7D4}" destId="{CFDC21B2-2CA1-A644-87CF-00FD59CFB3C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D4DFEC-8D77-BD4D-B435-2AA79CC98E3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mc:Choice xmlns:a14="http://schemas.microsoft.com/office/drawing/2010/main" Requires="a14">
        <dgm:pt modelId="{29203F93-406F-D744-A778-B0F746157229}">
          <dgm:prSet/>
          <dgm:spPr/>
          <dgm:t>
            <a:bodyPr/>
            <a:lstStyle/>
            <a:p>
              <a14:m>
                <m:oMath xmlns:m="http://schemas.openxmlformats.org/officeDocument/2006/math">
                  <m:sSub>
                    <m:sSubPr>
                      <m:ctrlPr>
                        <a:rPr lang="en-US" i="1" smtClean="0"/>
                      </m:ctrlPr>
                    </m:sSubPr>
                    <m:e>
                      <m:r>
                        <a:rPr lang="en-US" i="1"/>
                        <m:t>𝐻</m:t>
                      </m:r>
                    </m:e>
                    <m:sub>
                      <m:r>
                        <a:rPr lang="en-US" i="1"/>
                        <m:t>0</m:t>
                      </m:r>
                    </m:sub>
                  </m:sSub>
                  <m:r>
                    <a:rPr lang="en-US" b="0" i="1" smtClean="0">
                      <a:latin typeface="Cambria Math" panose="02040503050406030204" pitchFamily="18" charset="0"/>
                    </a:rPr>
                    <m:t>:</m:t>
                  </m:r>
                </m:oMath>
              </a14:m>
              <a:r>
                <a:rPr lang="en-US" dirty="0"/>
                <a:t> There is no relationship between the predictor variables and Y. </a:t>
              </a:r>
            </a:p>
          </dgm:t>
        </dgm:pt>
      </mc:Choice>
      <mc:Fallback>
        <dgm:pt modelId="{29203F93-406F-D744-A778-B0F746157229}">
          <dgm:prSet/>
          <dgm:spPr/>
          <dgm:t>
            <a:bodyPr/>
            <a:lstStyle/>
            <a:p>
              <a:r>
                <a:rPr lang="en-US" i="0"/>
                <a:t>𝐻_0</a:t>
              </a:r>
              <a:r>
                <a:rPr lang="en-US" b="0" i="0">
                  <a:latin typeface="Cambria Math" panose="02040503050406030204" pitchFamily="18" charset="0"/>
                </a:rPr>
                <a:t>:</a:t>
              </a:r>
              <a:r>
                <a:rPr lang="en-US" dirty="0"/>
                <a:t> There is no relationship between the predictor variables and Y. </a:t>
              </a:r>
            </a:p>
          </dgm:t>
        </dgm:pt>
      </mc:Fallback>
    </mc:AlternateContent>
    <dgm:pt modelId="{5B04C2EF-530B-B64C-9058-CBA650F95018}" type="parTrans" cxnId="{008161D8-1A62-0C45-91D1-2DA6E78A6D8A}">
      <dgm:prSet/>
      <dgm:spPr/>
      <dgm:t>
        <a:bodyPr/>
        <a:lstStyle/>
        <a:p>
          <a:endParaRPr lang="en-US"/>
        </a:p>
      </dgm:t>
    </dgm:pt>
    <dgm:pt modelId="{5D96B026-256B-AD47-83B1-5B5A49090369}" type="sibTrans" cxnId="{008161D8-1A62-0C45-91D1-2DA6E78A6D8A}">
      <dgm:prSet/>
      <dgm:spPr/>
      <dgm:t>
        <a:bodyPr/>
        <a:lstStyle/>
        <a:p>
          <a:endParaRPr lang="en-US"/>
        </a:p>
      </dgm:t>
    </dgm:pt>
    <mc:AlternateContent xmlns:mc="http://schemas.openxmlformats.org/markup-compatibility/2006">
      <mc:Choice xmlns:a14="http://schemas.microsoft.com/office/drawing/2010/main" Requires="a14">
        <dgm:pt modelId="{08F1F982-3852-D842-9552-AB2720759D71}">
          <dgm:prSet/>
          <dgm:spPr/>
          <dgm:t>
            <a:bodyPr/>
            <a:lstStyle/>
            <a:p>
              <a14:m>
                <m:oMath xmlns:m="http://schemas.openxmlformats.org/officeDocument/2006/math">
                  <m:sSub>
                    <m:sSubPr>
                      <m:ctrlPr>
                        <a:rPr lang="en-US" i="1" smtClean="0"/>
                      </m:ctrlPr>
                    </m:sSubPr>
                    <m:e>
                      <m:r>
                        <a:rPr lang="en-US" i="1"/>
                        <m:t>𝐻</m:t>
                      </m:r>
                    </m:e>
                    <m:sub>
                      <m:r>
                        <a:rPr lang="en-US" i="1"/>
                        <m:t>𝑎</m:t>
                      </m:r>
                    </m:sub>
                  </m:sSub>
                  <m:r>
                    <a:rPr lang="en-US" b="0" i="1" smtClean="0">
                      <a:latin typeface="Cambria Math" panose="02040503050406030204" pitchFamily="18" charset="0"/>
                    </a:rPr>
                    <m:t>:</m:t>
                  </m:r>
                  <m:r>
                    <a:rPr lang="en-US" i="1"/>
                    <m:t> </m:t>
                  </m:r>
                </m:oMath>
              </a14:m>
              <a:r>
                <a:rPr lang="en-US" dirty="0"/>
                <a:t>There is a relationship between at least one predictor variable X and Y</a:t>
              </a:r>
            </a:p>
          </dgm:t>
        </dgm:pt>
      </mc:Choice>
      <mc:Fallback>
        <dgm:pt modelId="{08F1F982-3852-D842-9552-AB2720759D71}">
          <dgm:prSet/>
          <dgm:spPr/>
          <dgm:t>
            <a:bodyPr/>
            <a:lstStyle/>
            <a:p>
              <a:r>
                <a:rPr lang="en-US" i="0"/>
                <a:t>𝐻_𝑎</a:t>
              </a:r>
              <a:r>
                <a:rPr lang="en-US" b="0" i="0">
                  <a:latin typeface="Cambria Math" panose="02040503050406030204" pitchFamily="18" charset="0"/>
                </a:rPr>
                <a:t>:</a:t>
              </a:r>
              <a:r>
                <a:rPr lang="en-US" i="0"/>
                <a:t> </a:t>
              </a:r>
              <a:r>
                <a:rPr lang="en-US" dirty="0"/>
                <a:t>There is a relationship between at least one predictor variable X and Y</a:t>
              </a:r>
            </a:p>
          </dgm:t>
        </dgm:pt>
      </mc:Fallback>
    </mc:AlternateContent>
    <dgm:pt modelId="{5B94BE21-EBC8-CB40-9D48-534267C50B84}" type="parTrans" cxnId="{B4BEE55C-E174-7E49-AF49-B0DB69169D84}">
      <dgm:prSet/>
      <dgm:spPr/>
      <dgm:t>
        <a:bodyPr/>
        <a:lstStyle/>
        <a:p>
          <a:endParaRPr lang="en-US"/>
        </a:p>
      </dgm:t>
    </dgm:pt>
    <dgm:pt modelId="{B96BD53B-EB23-8B44-86CD-E4EEE3D700C8}" type="sibTrans" cxnId="{B4BEE55C-E174-7E49-AF49-B0DB69169D84}">
      <dgm:prSet/>
      <dgm:spPr/>
      <dgm:t>
        <a:bodyPr/>
        <a:lstStyle/>
        <a:p>
          <a:endParaRPr lang="en-US"/>
        </a:p>
      </dgm:t>
    </dgm:pt>
    <dgm:pt modelId="{71F15503-9043-1847-8E7C-86AF86C8396F}" type="pres">
      <dgm:prSet presAssocID="{A8D4DFEC-8D77-BD4D-B435-2AA79CC98E36}" presName="vert0" presStyleCnt="0">
        <dgm:presLayoutVars>
          <dgm:dir/>
          <dgm:animOne val="branch"/>
          <dgm:animLvl val="lvl"/>
        </dgm:presLayoutVars>
      </dgm:prSet>
      <dgm:spPr/>
    </dgm:pt>
    <dgm:pt modelId="{E1FB93B2-286D-1A48-A48C-CBBE97A455A1}" type="pres">
      <dgm:prSet presAssocID="{29203F93-406F-D744-A778-B0F746157229}" presName="thickLine" presStyleLbl="alignNode1" presStyleIdx="0" presStyleCnt="2"/>
      <dgm:spPr/>
    </dgm:pt>
    <dgm:pt modelId="{0708C62A-0C8E-9E44-8742-7537054BD114}" type="pres">
      <dgm:prSet presAssocID="{29203F93-406F-D744-A778-B0F746157229}" presName="horz1" presStyleCnt="0"/>
      <dgm:spPr/>
    </dgm:pt>
    <dgm:pt modelId="{CBD05E57-25FF-0B4A-B680-50FAC0B99609}" type="pres">
      <dgm:prSet presAssocID="{29203F93-406F-D744-A778-B0F746157229}" presName="tx1" presStyleLbl="revTx" presStyleIdx="0" presStyleCnt="2"/>
      <dgm:spPr/>
    </dgm:pt>
    <dgm:pt modelId="{19B8A0BF-4B78-834B-8089-D9DB922391CD}" type="pres">
      <dgm:prSet presAssocID="{29203F93-406F-D744-A778-B0F746157229}" presName="vert1" presStyleCnt="0"/>
      <dgm:spPr/>
    </dgm:pt>
    <dgm:pt modelId="{88D15856-A896-B94F-A19D-D2E2BBA53EDD}" type="pres">
      <dgm:prSet presAssocID="{08F1F982-3852-D842-9552-AB2720759D71}" presName="thickLine" presStyleLbl="alignNode1" presStyleIdx="1" presStyleCnt="2"/>
      <dgm:spPr>
        <a:ln>
          <a:noFill/>
        </a:ln>
      </dgm:spPr>
    </dgm:pt>
    <dgm:pt modelId="{90CDD099-F3D1-7F42-B95F-2500EE4688AF}" type="pres">
      <dgm:prSet presAssocID="{08F1F982-3852-D842-9552-AB2720759D71}" presName="horz1" presStyleCnt="0"/>
      <dgm:spPr/>
    </dgm:pt>
    <dgm:pt modelId="{37268C5E-7863-9E4E-8744-35066EBBA2F1}" type="pres">
      <dgm:prSet presAssocID="{08F1F982-3852-D842-9552-AB2720759D71}" presName="tx1" presStyleLbl="revTx" presStyleIdx="1" presStyleCnt="2"/>
      <dgm:spPr/>
    </dgm:pt>
    <dgm:pt modelId="{C2418FB4-7173-9E49-AFDD-B8883157357C}" type="pres">
      <dgm:prSet presAssocID="{08F1F982-3852-D842-9552-AB2720759D71}" presName="vert1" presStyleCnt="0"/>
      <dgm:spPr/>
    </dgm:pt>
  </dgm:ptLst>
  <dgm:cxnLst>
    <dgm:cxn modelId="{B4BEE55C-E174-7E49-AF49-B0DB69169D84}" srcId="{A8D4DFEC-8D77-BD4D-B435-2AA79CC98E36}" destId="{08F1F982-3852-D842-9552-AB2720759D71}" srcOrd="1" destOrd="0" parTransId="{5B94BE21-EBC8-CB40-9D48-534267C50B84}" sibTransId="{B96BD53B-EB23-8B44-86CD-E4EEE3D700C8}"/>
    <dgm:cxn modelId="{D8FC6684-0799-2444-ACC5-253C50FEFCF3}" type="presOf" srcId="{A8D4DFEC-8D77-BD4D-B435-2AA79CC98E36}" destId="{71F15503-9043-1847-8E7C-86AF86C8396F}" srcOrd="0" destOrd="0" presId="urn:microsoft.com/office/officeart/2008/layout/LinedList"/>
    <dgm:cxn modelId="{4E3E91AB-0639-5542-B658-EB11C1250D25}" type="presOf" srcId="{29203F93-406F-D744-A778-B0F746157229}" destId="{CBD05E57-25FF-0B4A-B680-50FAC0B99609}" srcOrd="0" destOrd="0" presId="urn:microsoft.com/office/officeart/2008/layout/LinedList"/>
    <dgm:cxn modelId="{008161D8-1A62-0C45-91D1-2DA6E78A6D8A}" srcId="{A8D4DFEC-8D77-BD4D-B435-2AA79CC98E36}" destId="{29203F93-406F-D744-A778-B0F746157229}" srcOrd="0" destOrd="0" parTransId="{5B04C2EF-530B-B64C-9058-CBA650F95018}" sibTransId="{5D96B026-256B-AD47-83B1-5B5A49090369}"/>
    <dgm:cxn modelId="{E23D6CDD-8A65-754F-A41E-DE3CE191B78B}" type="presOf" srcId="{08F1F982-3852-D842-9552-AB2720759D71}" destId="{37268C5E-7863-9E4E-8744-35066EBBA2F1}" srcOrd="0" destOrd="0" presId="urn:microsoft.com/office/officeart/2008/layout/LinedList"/>
    <dgm:cxn modelId="{4A720A3F-9565-8142-9850-ED79C3BB4790}" type="presParOf" srcId="{71F15503-9043-1847-8E7C-86AF86C8396F}" destId="{E1FB93B2-286D-1A48-A48C-CBBE97A455A1}" srcOrd="0" destOrd="0" presId="urn:microsoft.com/office/officeart/2008/layout/LinedList"/>
    <dgm:cxn modelId="{7428D92B-758E-A74F-8240-993DAFD72C1D}" type="presParOf" srcId="{71F15503-9043-1847-8E7C-86AF86C8396F}" destId="{0708C62A-0C8E-9E44-8742-7537054BD114}" srcOrd="1" destOrd="0" presId="urn:microsoft.com/office/officeart/2008/layout/LinedList"/>
    <dgm:cxn modelId="{36EF7CCC-4B5F-9E41-9648-548AA14907F2}" type="presParOf" srcId="{0708C62A-0C8E-9E44-8742-7537054BD114}" destId="{CBD05E57-25FF-0B4A-B680-50FAC0B99609}" srcOrd="0" destOrd="0" presId="urn:microsoft.com/office/officeart/2008/layout/LinedList"/>
    <dgm:cxn modelId="{0A761A88-D993-D34F-BC2D-EE563691D549}" type="presParOf" srcId="{0708C62A-0C8E-9E44-8742-7537054BD114}" destId="{19B8A0BF-4B78-834B-8089-D9DB922391CD}" srcOrd="1" destOrd="0" presId="urn:microsoft.com/office/officeart/2008/layout/LinedList"/>
    <dgm:cxn modelId="{CE0E1E5C-668F-4C44-911B-B1C45074A415}" type="presParOf" srcId="{71F15503-9043-1847-8E7C-86AF86C8396F}" destId="{88D15856-A896-B94F-A19D-D2E2BBA53EDD}" srcOrd="2" destOrd="0" presId="urn:microsoft.com/office/officeart/2008/layout/LinedList"/>
    <dgm:cxn modelId="{C0B85BD6-A056-FC44-A083-BE58C86616E5}" type="presParOf" srcId="{71F15503-9043-1847-8E7C-86AF86C8396F}" destId="{90CDD099-F3D1-7F42-B95F-2500EE4688AF}" srcOrd="3" destOrd="0" presId="urn:microsoft.com/office/officeart/2008/layout/LinedList"/>
    <dgm:cxn modelId="{3801F602-651B-1347-98BC-7586FEBDDE76}" type="presParOf" srcId="{90CDD099-F3D1-7F42-B95F-2500EE4688AF}" destId="{37268C5E-7863-9E4E-8744-35066EBBA2F1}" srcOrd="0" destOrd="0" presId="urn:microsoft.com/office/officeart/2008/layout/LinedList"/>
    <dgm:cxn modelId="{330679A0-ADF7-BD48-8DA4-6AD65CD618B8}" type="presParOf" srcId="{90CDD099-F3D1-7F42-B95F-2500EE4688AF}" destId="{C2418FB4-7173-9E49-AFDD-B8883157357C}" srcOrd="1" destOrd="0" presId="urn:microsoft.com/office/officeart/2008/layout/LinedList"/>
  </dgm:cxnLst>
  <dgm:bg/>
  <dgm:whole>
    <a:ln>
      <a:solidFill>
        <a:schemeClr val="accent1">
          <a:hueOff val="0"/>
          <a:satOff val="0"/>
          <a:lumOff val="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8D4DFEC-8D77-BD4D-B435-2AA79CC98E3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9203F93-406F-D744-A778-B0F746157229}">
      <dgm:prSet/>
      <dgm:spPr>
        <a:blipFill>
          <a:blip xmlns:r="http://schemas.openxmlformats.org/officeDocument/2006/relationships" r:embed="rId1"/>
          <a:stretch>
            <a:fillRect l="-2689" t="-2924"/>
          </a:stretch>
        </a:blipFill>
      </dgm:spPr>
      <dgm:t>
        <a:bodyPr/>
        <a:lstStyle/>
        <a:p>
          <a:r>
            <a:rPr lang="en-US">
              <a:noFill/>
            </a:rPr>
            <a:t> </a:t>
          </a:r>
        </a:p>
      </dgm:t>
    </dgm:pt>
    <dgm:pt modelId="{5B04C2EF-530B-B64C-9058-CBA650F95018}" type="parTrans" cxnId="{008161D8-1A62-0C45-91D1-2DA6E78A6D8A}">
      <dgm:prSet/>
      <dgm:spPr/>
      <dgm:t>
        <a:bodyPr/>
        <a:lstStyle/>
        <a:p>
          <a:endParaRPr lang="en-US"/>
        </a:p>
      </dgm:t>
    </dgm:pt>
    <dgm:pt modelId="{5D96B026-256B-AD47-83B1-5B5A49090369}" type="sibTrans" cxnId="{008161D8-1A62-0C45-91D1-2DA6E78A6D8A}">
      <dgm:prSet/>
      <dgm:spPr/>
      <dgm:t>
        <a:bodyPr/>
        <a:lstStyle/>
        <a:p>
          <a:endParaRPr lang="en-US"/>
        </a:p>
      </dgm:t>
    </dgm:pt>
    <dgm:pt modelId="{08F1F982-3852-D842-9552-AB2720759D71}">
      <dgm:prSet/>
      <dgm:spPr>
        <a:blipFill>
          <a:blip xmlns:r="http://schemas.openxmlformats.org/officeDocument/2006/relationships" r:embed="rId2"/>
          <a:stretch>
            <a:fillRect l="-2689" t="-2326" r="-3178"/>
          </a:stretch>
        </a:blipFill>
      </dgm:spPr>
      <dgm:t>
        <a:bodyPr/>
        <a:lstStyle/>
        <a:p>
          <a:r>
            <a:rPr lang="en-US">
              <a:noFill/>
            </a:rPr>
            <a:t> </a:t>
          </a:r>
        </a:p>
      </dgm:t>
    </dgm:pt>
    <dgm:pt modelId="{5B94BE21-EBC8-CB40-9D48-534267C50B84}" type="parTrans" cxnId="{B4BEE55C-E174-7E49-AF49-B0DB69169D84}">
      <dgm:prSet/>
      <dgm:spPr/>
      <dgm:t>
        <a:bodyPr/>
        <a:lstStyle/>
        <a:p>
          <a:endParaRPr lang="en-US"/>
        </a:p>
      </dgm:t>
    </dgm:pt>
    <dgm:pt modelId="{B96BD53B-EB23-8B44-86CD-E4EEE3D700C8}" type="sibTrans" cxnId="{B4BEE55C-E174-7E49-AF49-B0DB69169D84}">
      <dgm:prSet/>
      <dgm:spPr/>
      <dgm:t>
        <a:bodyPr/>
        <a:lstStyle/>
        <a:p>
          <a:endParaRPr lang="en-US"/>
        </a:p>
      </dgm:t>
    </dgm:pt>
    <dgm:pt modelId="{71F15503-9043-1847-8E7C-86AF86C8396F}" type="pres">
      <dgm:prSet presAssocID="{A8D4DFEC-8D77-BD4D-B435-2AA79CC98E36}" presName="vert0" presStyleCnt="0">
        <dgm:presLayoutVars>
          <dgm:dir/>
          <dgm:animOne val="branch"/>
          <dgm:animLvl val="lvl"/>
        </dgm:presLayoutVars>
      </dgm:prSet>
      <dgm:spPr/>
    </dgm:pt>
    <dgm:pt modelId="{E1FB93B2-286D-1A48-A48C-CBBE97A455A1}" type="pres">
      <dgm:prSet presAssocID="{29203F93-406F-D744-A778-B0F746157229}" presName="thickLine" presStyleLbl="alignNode1" presStyleIdx="0" presStyleCnt="2"/>
      <dgm:spPr/>
    </dgm:pt>
    <dgm:pt modelId="{0708C62A-0C8E-9E44-8742-7537054BD114}" type="pres">
      <dgm:prSet presAssocID="{29203F93-406F-D744-A778-B0F746157229}" presName="horz1" presStyleCnt="0"/>
      <dgm:spPr/>
    </dgm:pt>
    <dgm:pt modelId="{CBD05E57-25FF-0B4A-B680-50FAC0B99609}" type="pres">
      <dgm:prSet presAssocID="{29203F93-406F-D744-A778-B0F746157229}" presName="tx1" presStyleLbl="revTx" presStyleIdx="0" presStyleCnt="2"/>
      <dgm:spPr/>
    </dgm:pt>
    <dgm:pt modelId="{19B8A0BF-4B78-834B-8089-D9DB922391CD}" type="pres">
      <dgm:prSet presAssocID="{29203F93-406F-D744-A778-B0F746157229}" presName="vert1" presStyleCnt="0"/>
      <dgm:spPr/>
    </dgm:pt>
    <dgm:pt modelId="{88D15856-A896-B94F-A19D-D2E2BBA53EDD}" type="pres">
      <dgm:prSet presAssocID="{08F1F982-3852-D842-9552-AB2720759D71}" presName="thickLine" presStyleLbl="alignNode1" presStyleIdx="1" presStyleCnt="2"/>
      <dgm:spPr>
        <a:ln>
          <a:noFill/>
        </a:ln>
      </dgm:spPr>
    </dgm:pt>
    <dgm:pt modelId="{90CDD099-F3D1-7F42-B95F-2500EE4688AF}" type="pres">
      <dgm:prSet presAssocID="{08F1F982-3852-D842-9552-AB2720759D71}" presName="horz1" presStyleCnt="0"/>
      <dgm:spPr/>
    </dgm:pt>
    <dgm:pt modelId="{37268C5E-7863-9E4E-8744-35066EBBA2F1}" type="pres">
      <dgm:prSet presAssocID="{08F1F982-3852-D842-9552-AB2720759D71}" presName="tx1" presStyleLbl="revTx" presStyleIdx="1" presStyleCnt="2"/>
      <dgm:spPr/>
    </dgm:pt>
    <dgm:pt modelId="{C2418FB4-7173-9E49-AFDD-B8883157357C}" type="pres">
      <dgm:prSet presAssocID="{08F1F982-3852-D842-9552-AB2720759D71}" presName="vert1" presStyleCnt="0"/>
      <dgm:spPr/>
    </dgm:pt>
  </dgm:ptLst>
  <dgm:cxnLst>
    <dgm:cxn modelId="{B4BEE55C-E174-7E49-AF49-B0DB69169D84}" srcId="{A8D4DFEC-8D77-BD4D-B435-2AA79CC98E36}" destId="{08F1F982-3852-D842-9552-AB2720759D71}" srcOrd="1" destOrd="0" parTransId="{5B94BE21-EBC8-CB40-9D48-534267C50B84}" sibTransId="{B96BD53B-EB23-8B44-86CD-E4EEE3D700C8}"/>
    <dgm:cxn modelId="{D8FC6684-0799-2444-ACC5-253C50FEFCF3}" type="presOf" srcId="{A8D4DFEC-8D77-BD4D-B435-2AA79CC98E36}" destId="{71F15503-9043-1847-8E7C-86AF86C8396F}" srcOrd="0" destOrd="0" presId="urn:microsoft.com/office/officeart/2008/layout/LinedList"/>
    <dgm:cxn modelId="{4E3E91AB-0639-5542-B658-EB11C1250D25}" type="presOf" srcId="{29203F93-406F-D744-A778-B0F746157229}" destId="{CBD05E57-25FF-0B4A-B680-50FAC0B99609}" srcOrd="0" destOrd="0" presId="urn:microsoft.com/office/officeart/2008/layout/LinedList"/>
    <dgm:cxn modelId="{008161D8-1A62-0C45-91D1-2DA6E78A6D8A}" srcId="{A8D4DFEC-8D77-BD4D-B435-2AA79CC98E36}" destId="{29203F93-406F-D744-A778-B0F746157229}" srcOrd="0" destOrd="0" parTransId="{5B04C2EF-530B-B64C-9058-CBA650F95018}" sibTransId="{5D96B026-256B-AD47-83B1-5B5A49090369}"/>
    <dgm:cxn modelId="{E23D6CDD-8A65-754F-A41E-DE3CE191B78B}" type="presOf" srcId="{08F1F982-3852-D842-9552-AB2720759D71}" destId="{37268C5E-7863-9E4E-8744-35066EBBA2F1}" srcOrd="0" destOrd="0" presId="urn:microsoft.com/office/officeart/2008/layout/LinedList"/>
    <dgm:cxn modelId="{4A720A3F-9565-8142-9850-ED79C3BB4790}" type="presParOf" srcId="{71F15503-9043-1847-8E7C-86AF86C8396F}" destId="{E1FB93B2-286D-1A48-A48C-CBBE97A455A1}" srcOrd="0" destOrd="0" presId="urn:microsoft.com/office/officeart/2008/layout/LinedList"/>
    <dgm:cxn modelId="{7428D92B-758E-A74F-8240-993DAFD72C1D}" type="presParOf" srcId="{71F15503-9043-1847-8E7C-86AF86C8396F}" destId="{0708C62A-0C8E-9E44-8742-7537054BD114}" srcOrd="1" destOrd="0" presId="urn:microsoft.com/office/officeart/2008/layout/LinedList"/>
    <dgm:cxn modelId="{36EF7CCC-4B5F-9E41-9648-548AA14907F2}" type="presParOf" srcId="{0708C62A-0C8E-9E44-8742-7537054BD114}" destId="{CBD05E57-25FF-0B4A-B680-50FAC0B99609}" srcOrd="0" destOrd="0" presId="urn:microsoft.com/office/officeart/2008/layout/LinedList"/>
    <dgm:cxn modelId="{0A761A88-D993-D34F-BC2D-EE563691D549}" type="presParOf" srcId="{0708C62A-0C8E-9E44-8742-7537054BD114}" destId="{19B8A0BF-4B78-834B-8089-D9DB922391CD}" srcOrd="1" destOrd="0" presId="urn:microsoft.com/office/officeart/2008/layout/LinedList"/>
    <dgm:cxn modelId="{CE0E1E5C-668F-4C44-911B-B1C45074A415}" type="presParOf" srcId="{71F15503-9043-1847-8E7C-86AF86C8396F}" destId="{88D15856-A896-B94F-A19D-D2E2BBA53EDD}" srcOrd="2" destOrd="0" presId="urn:microsoft.com/office/officeart/2008/layout/LinedList"/>
    <dgm:cxn modelId="{C0B85BD6-A056-FC44-A083-BE58C86616E5}" type="presParOf" srcId="{71F15503-9043-1847-8E7C-86AF86C8396F}" destId="{90CDD099-F3D1-7F42-B95F-2500EE4688AF}" srcOrd="3" destOrd="0" presId="urn:microsoft.com/office/officeart/2008/layout/LinedList"/>
    <dgm:cxn modelId="{3801F602-651B-1347-98BC-7586FEBDDE76}" type="presParOf" srcId="{90CDD099-F3D1-7F42-B95F-2500EE4688AF}" destId="{37268C5E-7863-9E4E-8744-35066EBBA2F1}" srcOrd="0" destOrd="0" presId="urn:microsoft.com/office/officeart/2008/layout/LinedList"/>
    <dgm:cxn modelId="{330679A0-ADF7-BD48-8DA4-6AD65CD618B8}" type="presParOf" srcId="{90CDD099-F3D1-7F42-B95F-2500EE4688AF}" destId="{C2418FB4-7173-9E49-AFDD-B8883157357C}" srcOrd="1" destOrd="0" presId="urn:microsoft.com/office/officeart/2008/layout/LinedList"/>
  </dgm:cxnLst>
  <dgm:bg/>
  <dgm:whole>
    <a:ln>
      <a:solidFill>
        <a:schemeClr val="accent1">
          <a:hueOff val="0"/>
          <a:satOff val="0"/>
          <a:lumOff val="0"/>
        </a:schemeClr>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9B179B-4F72-9645-8DCB-2418DCA2D543}"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093539CB-C8F3-2240-8C95-8F1D7E5DEF3C}">
      <dgm:prSet/>
      <dgm:spPr/>
      <dgm:t>
        <a:bodyPr/>
        <a:lstStyle/>
        <a:p>
          <a:r>
            <a:rPr lang="en-US" b="1" dirty="0"/>
            <a:t>Algorithm:</a:t>
          </a:r>
          <a:r>
            <a:rPr lang="en-US" dirty="0"/>
            <a:t> </a:t>
          </a:r>
        </a:p>
      </dgm:t>
    </dgm:pt>
    <dgm:pt modelId="{2D08A241-D59E-AD4A-95E3-C600002DA1E9}" type="parTrans" cxnId="{A01CBC67-29C9-5D4A-9964-6E5510AF96A6}">
      <dgm:prSet/>
      <dgm:spPr/>
      <dgm:t>
        <a:bodyPr/>
        <a:lstStyle/>
        <a:p>
          <a:endParaRPr lang="en-US"/>
        </a:p>
      </dgm:t>
    </dgm:pt>
    <dgm:pt modelId="{85E50D2C-3724-334D-BE90-D36D8644150E}" type="sibTrans" cxnId="{A01CBC67-29C9-5D4A-9964-6E5510AF96A6}">
      <dgm:prSet/>
      <dgm:spPr/>
      <dgm:t>
        <a:bodyPr/>
        <a:lstStyle/>
        <a:p>
          <a:endParaRPr lang="en-US"/>
        </a:p>
      </dgm:t>
    </dgm:pt>
    <dgm:pt modelId="{617C5B4C-CF20-6249-923F-E9DA13A14B12}">
      <dgm:prSet/>
      <dgm:spPr/>
      <dgm:t>
        <a:bodyPr/>
        <a:lstStyle/>
        <a:p>
          <a:r>
            <a:rPr lang="en-US" dirty="0"/>
            <a:t>A set of rules and statistical techniques used to learn patterns from data and draw significant information from it. It is the logic behind a Machine Learning model. Example of a Machine Learning algorithm is the Linear Regression algorithm.</a:t>
          </a:r>
        </a:p>
      </dgm:t>
    </dgm:pt>
    <dgm:pt modelId="{C9F2F7FB-5917-8D4A-BF66-0B3C0DD6FEBD}" type="parTrans" cxnId="{FD94A142-7A22-364E-8623-586445CFDAC4}">
      <dgm:prSet/>
      <dgm:spPr/>
      <dgm:t>
        <a:bodyPr/>
        <a:lstStyle/>
        <a:p>
          <a:endParaRPr lang="en-US"/>
        </a:p>
      </dgm:t>
    </dgm:pt>
    <dgm:pt modelId="{E8FD6F92-B0BE-9242-94A5-1C8F3A8A0F29}" type="sibTrans" cxnId="{FD94A142-7A22-364E-8623-586445CFDAC4}">
      <dgm:prSet/>
      <dgm:spPr/>
      <dgm:t>
        <a:bodyPr/>
        <a:lstStyle/>
        <a:p>
          <a:endParaRPr lang="en-US"/>
        </a:p>
      </dgm:t>
    </dgm:pt>
    <dgm:pt modelId="{4E1990B0-5769-3049-AAE3-138715A80416}">
      <dgm:prSet/>
      <dgm:spPr/>
      <dgm:t>
        <a:bodyPr/>
        <a:lstStyle/>
        <a:p>
          <a:r>
            <a:rPr lang="en-US" b="1"/>
            <a:t>Model:</a:t>
          </a:r>
          <a:r>
            <a:rPr lang="en-US"/>
            <a:t> </a:t>
          </a:r>
        </a:p>
      </dgm:t>
    </dgm:pt>
    <dgm:pt modelId="{E0092CB7-EF9A-1C44-A1DC-BA25A94F9A7E}" type="parTrans" cxnId="{9FE41B07-FA79-6D49-A796-A3B7061CE703}">
      <dgm:prSet/>
      <dgm:spPr/>
      <dgm:t>
        <a:bodyPr/>
        <a:lstStyle/>
        <a:p>
          <a:endParaRPr lang="en-US"/>
        </a:p>
      </dgm:t>
    </dgm:pt>
    <dgm:pt modelId="{7FAE6A68-1B80-BC4B-8FE8-86E4AA30768E}" type="sibTrans" cxnId="{9FE41B07-FA79-6D49-A796-A3B7061CE703}">
      <dgm:prSet/>
      <dgm:spPr/>
      <dgm:t>
        <a:bodyPr/>
        <a:lstStyle/>
        <a:p>
          <a:endParaRPr lang="en-US"/>
        </a:p>
      </dgm:t>
    </dgm:pt>
    <dgm:pt modelId="{59EF153A-BF6F-7540-AF17-8D40C2D65ABD}">
      <dgm:prSet/>
      <dgm:spPr/>
      <dgm:t>
        <a:bodyPr/>
        <a:lstStyle/>
        <a:p>
          <a:r>
            <a:rPr lang="en-US" dirty="0"/>
            <a:t>A </a:t>
          </a:r>
          <a:r>
            <a:rPr lang="en-US" b="1" dirty="0"/>
            <a:t>model</a:t>
          </a:r>
          <a:r>
            <a:rPr lang="en-US" dirty="0"/>
            <a:t> is trained by using a Machine Learning Algorithm. An algorithm maps all the decisions that a model is supposed to take based on the given input, in order to get the correct output.</a:t>
          </a:r>
        </a:p>
      </dgm:t>
    </dgm:pt>
    <dgm:pt modelId="{8EA24328-3F05-A74D-B135-65B16E53747F}" type="parTrans" cxnId="{E4817999-B31F-6E4D-8EA0-CF422D74260C}">
      <dgm:prSet/>
      <dgm:spPr/>
      <dgm:t>
        <a:bodyPr/>
        <a:lstStyle/>
        <a:p>
          <a:endParaRPr lang="en-US"/>
        </a:p>
      </dgm:t>
    </dgm:pt>
    <dgm:pt modelId="{37CC4AA0-E79C-9C44-83DC-93638DA24250}" type="sibTrans" cxnId="{E4817999-B31F-6E4D-8EA0-CF422D74260C}">
      <dgm:prSet/>
      <dgm:spPr/>
      <dgm:t>
        <a:bodyPr/>
        <a:lstStyle/>
        <a:p>
          <a:endParaRPr lang="en-US"/>
        </a:p>
      </dgm:t>
    </dgm:pt>
    <dgm:pt modelId="{8488724D-A7EC-9D49-A8C4-9B0A71BE2076}">
      <dgm:prSet/>
      <dgm:spPr/>
      <dgm:t>
        <a:bodyPr/>
        <a:lstStyle/>
        <a:p>
          <a:r>
            <a:rPr lang="en-US" b="1"/>
            <a:t>Predictor Variable:</a:t>
          </a:r>
          <a:r>
            <a:rPr lang="en-US"/>
            <a:t> </a:t>
          </a:r>
        </a:p>
      </dgm:t>
    </dgm:pt>
    <dgm:pt modelId="{AC1BF2BC-15B8-7444-8E03-953F85C2A71E}" type="parTrans" cxnId="{9589DEE8-0FB5-DD40-AEC1-18BCD044596A}">
      <dgm:prSet/>
      <dgm:spPr/>
      <dgm:t>
        <a:bodyPr/>
        <a:lstStyle/>
        <a:p>
          <a:endParaRPr lang="en-US"/>
        </a:p>
      </dgm:t>
    </dgm:pt>
    <dgm:pt modelId="{4061B2F6-7E54-DF46-8C86-46178BF241D6}" type="sibTrans" cxnId="{9589DEE8-0FB5-DD40-AEC1-18BCD044596A}">
      <dgm:prSet/>
      <dgm:spPr/>
      <dgm:t>
        <a:bodyPr/>
        <a:lstStyle/>
        <a:p>
          <a:endParaRPr lang="en-US"/>
        </a:p>
      </dgm:t>
    </dgm:pt>
    <dgm:pt modelId="{B6858464-09E9-EB45-B068-73C0F1B6013A}">
      <dgm:prSet/>
      <dgm:spPr/>
      <dgm:t>
        <a:bodyPr/>
        <a:lstStyle/>
        <a:p>
          <a:r>
            <a:rPr lang="en-US" b="1" dirty="0"/>
            <a:t>Input variable (s)</a:t>
          </a:r>
          <a:r>
            <a:rPr lang="en-US" dirty="0"/>
            <a:t> that can be used to predict the output.</a:t>
          </a:r>
        </a:p>
      </dgm:t>
    </dgm:pt>
    <dgm:pt modelId="{36C65679-E52E-1841-8E0D-2626A002A9CC}" type="parTrans" cxnId="{EDE42550-B531-C243-B5A9-4F01277B5C6E}">
      <dgm:prSet/>
      <dgm:spPr/>
      <dgm:t>
        <a:bodyPr/>
        <a:lstStyle/>
        <a:p>
          <a:endParaRPr lang="en-US"/>
        </a:p>
      </dgm:t>
    </dgm:pt>
    <dgm:pt modelId="{D349F4B8-10FF-5A42-90F2-4D51E09C9FBA}" type="sibTrans" cxnId="{EDE42550-B531-C243-B5A9-4F01277B5C6E}">
      <dgm:prSet/>
      <dgm:spPr/>
      <dgm:t>
        <a:bodyPr/>
        <a:lstStyle/>
        <a:p>
          <a:endParaRPr lang="en-US"/>
        </a:p>
      </dgm:t>
    </dgm:pt>
    <dgm:pt modelId="{5FA0E6B4-BD23-784B-8D73-5DF258564A24}">
      <dgm:prSet/>
      <dgm:spPr/>
      <dgm:t>
        <a:bodyPr/>
        <a:lstStyle/>
        <a:p>
          <a:r>
            <a:rPr lang="en-US" b="1"/>
            <a:t>Response Variable:</a:t>
          </a:r>
          <a:r>
            <a:rPr lang="en-US"/>
            <a:t> </a:t>
          </a:r>
        </a:p>
      </dgm:t>
    </dgm:pt>
    <dgm:pt modelId="{74C0C883-D53A-FB4D-BE21-260F0B8E855F}" type="parTrans" cxnId="{63F52587-3A4B-2546-87C5-54014CCDE312}">
      <dgm:prSet/>
      <dgm:spPr/>
      <dgm:t>
        <a:bodyPr/>
        <a:lstStyle/>
        <a:p>
          <a:endParaRPr lang="en-US"/>
        </a:p>
      </dgm:t>
    </dgm:pt>
    <dgm:pt modelId="{5D7B870B-77F4-C948-B991-8089FE1C0FA8}" type="sibTrans" cxnId="{63F52587-3A4B-2546-87C5-54014CCDE312}">
      <dgm:prSet/>
      <dgm:spPr/>
      <dgm:t>
        <a:bodyPr/>
        <a:lstStyle/>
        <a:p>
          <a:endParaRPr lang="en-US"/>
        </a:p>
      </dgm:t>
    </dgm:pt>
    <dgm:pt modelId="{321F66E3-8734-9349-977D-70D62EB8E9FD}">
      <dgm:prSet/>
      <dgm:spPr/>
      <dgm:t>
        <a:bodyPr/>
        <a:lstStyle/>
        <a:p>
          <a:r>
            <a:rPr lang="en-US" b="1" dirty="0"/>
            <a:t>Output variable (s)</a:t>
          </a:r>
          <a:r>
            <a:rPr lang="en-US" dirty="0"/>
            <a:t> that needs to be predicted by using the predictor variable(s).</a:t>
          </a:r>
        </a:p>
      </dgm:t>
    </dgm:pt>
    <dgm:pt modelId="{CFD13433-D6CB-284D-9D6B-81FD6C99B362}" type="parTrans" cxnId="{75543E2F-7BB6-8E40-AAEC-9B5AA2F9D982}">
      <dgm:prSet/>
      <dgm:spPr/>
      <dgm:t>
        <a:bodyPr/>
        <a:lstStyle/>
        <a:p>
          <a:endParaRPr lang="en-US"/>
        </a:p>
      </dgm:t>
    </dgm:pt>
    <dgm:pt modelId="{19CEF80C-14E4-7A4E-B888-A376E8246C58}" type="sibTrans" cxnId="{75543E2F-7BB6-8E40-AAEC-9B5AA2F9D982}">
      <dgm:prSet/>
      <dgm:spPr/>
      <dgm:t>
        <a:bodyPr/>
        <a:lstStyle/>
        <a:p>
          <a:endParaRPr lang="en-US"/>
        </a:p>
      </dgm:t>
    </dgm:pt>
    <dgm:pt modelId="{C39AF14D-9B71-1447-B561-4DA819AE3D36}">
      <dgm:prSet/>
      <dgm:spPr/>
      <dgm:t>
        <a:bodyPr/>
        <a:lstStyle/>
        <a:p>
          <a:r>
            <a:rPr lang="en-US" b="1"/>
            <a:t>Training Data:</a:t>
          </a:r>
          <a:r>
            <a:rPr lang="en-US"/>
            <a:t> </a:t>
          </a:r>
        </a:p>
      </dgm:t>
    </dgm:pt>
    <dgm:pt modelId="{72AA0CE5-8CB3-F743-941D-6D779BC3B7EA}" type="parTrans" cxnId="{77CDCDE2-778B-CC47-BE7F-5AA9A5457E7F}">
      <dgm:prSet/>
      <dgm:spPr/>
      <dgm:t>
        <a:bodyPr/>
        <a:lstStyle/>
        <a:p>
          <a:endParaRPr lang="en-US"/>
        </a:p>
      </dgm:t>
    </dgm:pt>
    <dgm:pt modelId="{DC3DCF4E-E7A2-784B-B667-87300AFB7F4E}" type="sibTrans" cxnId="{77CDCDE2-778B-CC47-BE7F-5AA9A5457E7F}">
      <dgm:prSet/>
      <dgm:spPr/>
      <dgm:t>
        <a:bodyPr/>
        <a:lstStyle/>
        <a:p>
          <a:endParaRPr lang="en-US"/>
        </a:p>
      </dgm:t>
    </dgm:pt>
    <dgm:pt modelId="{18DEFA23-2072-E745-A26A-C0AEBC25CBB5}">
      <dgm:prSet/>
      <dgm:spPr/>
      <dgm:t>
        <a:bodyPr/>
        <a:lstStyle/>
        <a:p>
          <a:r>
            <a:rPr lang="en-US" dirty="0"/>
            <a:t>The Machine Learning model is built using the training data. The training data helps the model to identify key trends and patterns essential to predict the output. </a:t>
          </a:r>
        </a:p>
      </dgm:t>
    </dgm:pt>
    <dgm:pt modelId="{B2C6EDF2-EB7B-D540-9E6C-49B3CA5A8529}" type="parTrans" cxnId="{906B63DF-E6DA-2342-8A6F-E157FF5B18A6}">
      <dgm:prSet/>
      <dgm:spPr/>
      <dgm:t>
        <a:bodyPr/>
        <a:lstStyle/>
        <a:p>
          <a:endParaRPr lang="en-US"/>
        </a:p>
      </dgm:t>
    </dgm:pt>
    <dgm:pt modelId="{0FA73A2C-4B34-1545-A45C-C4B27156DF8D}" type="sibTrans" cxnId="{906B63DF-E6DA-2342-8A6F-E157FF5B18A6}">
      <dgm:prSet/>
      <dgm:spPr/>
      <dgm:t>
        <a:bodyPr/>
        <a:lstStyle/>
        <a:p>
          <a:endParaRPr lang="en-US"/>
        </a:p>
      </dgm:t>
    </dgm:pt>
    <dgm:pt modelId="{E991C1C3-8420-4E44-9774-658244195D12}">
      <dgm:prSet/>
      <dgm:spPr/>
      <dgm:t>
        <a:bodyPr/>
        <a:lstStyle/>
        <a:p>
          <a:r>
            <a:rPr lang="en-US" b="1"/>
            <a:t>Testing Data:</a:t>
          </a:r>
          <a:r>
            <a:rPr lang="en-US"/>
            <a:t> </a:t>
          </a:r>
        </a:p>
      </dgm:t>
    </dgm:pt>
    <dgm:pt modelId="{667E9537-AD12-F140-930E-192A3477395F}" type="parTrans" cxnId="{868620C1-67E6-FE44-838C-1339B82AE84E}">
      <dgm:prSet/>
      <dgm:spPr/>
      <dgm:t>
        <a:bodyPr/>
        <a:lstStyle/>
        <a:p>
          <a:endParaRPr lang="en-US"/>
        </a:p>
      </dgm:t>
    </dgm:pt>
    <dgm:pt modelId="{BBE0DEE1-E50A-3243-85E6-A4A02B25E7AB}" type="sibTrans" cxnId="{868620C1-67E6-FE44-838C-1339B82AE84E}">
      <dgm:prSet/>
      <dgm:spPr/>
      <dgm:t>
        <a:bodyPr/>
        <a:lstStyle/>
        <a:p>
          <a:endParaRPr lang="en-US"/>
        </a:p>
      </dgm:t>
    </dgm:pt>
    <dgm:pt modelId="{55A6AF29-E5C0-7447-8EE7-980EA31BE14C}">
      <dgm:prSet/>
      <dgm:spPr/>
      <dgm:t>
        <a:bodyPr/>
        <a:lstStyle/>
        <a:p>
          <a:r>
            <a:rPr lang="en-US" dirty="0"/>
            <a:t>After the model is trained, it must be tested to evaluate how accurately it can predict an outcome. This is done by the testing data set.</a:t>
          </a:r>
        </a:p>
      </dgm:t>
    </dgm:pt>
    <dgm:pt modelId="{6DB882EA-7EF4-D94B-8F0B-A030EED289A7}" type="parTrans" cxnId="{00E684AA-A67A-1A42-BDFE-3BC8D4345887}">
      <dgm:prSet/>
      <dgm:spPr/>
      <dgm:t>
        <a:bodyPr/>
        <a:lstStyle/>
        <a:p>
          <a:endParaRPr lang="en-US"/>
        </a:p>
      </dgm:t>
    </dgm:pt>
    <dgm:pt modelId="{8BB76510-7358-DB4E-A471-F82FF1DF50DC}" type="sibTrans" cxnId="{00E684AA-A67A-1A42-BDFE-3BC8D4345887}">
      <dgm:prSet/>
      <dgm:spPr/>
      <dgm:t>
        <a:bodyPr/>
        <a:lstStyle/>
        <a:p>
          <a:endParaRPr lang="en-US"/>
        </a:p>
      </dgm:t>
    </dgm:pt>
    <dgm:pt modelId="{58C24C24-7BC0-FB4D-B756-823070DA8914}" type="pres">
      <dgm:prSet presAssocID="{319B179B-4F72-9645-8DCB-2418DCA2D543}" presName="vert0" presStyleCnt="0">
        <dgm:presLayoutVars>
          <dgm:dir/>
          <dgm:animOne val="branch"/>
          <dgm:animLvl val="lvl"/>
        </dgm:presLayoutVars>
      </dgm:prSet>
      <dgm:spPr/>
    </dgm:pt>
    <dgm:pt modelId="{F5CAA2CF-C52A-5C48-A33F-74C12D2BF31C}" type="pres">
      <dgm:prSet presAssocID="{093539CB-C8F3-2240-8C95-8F1D7E5DEF3C}" presName="thickLine" presStyleLbl="alignNode1" presStyleIdx="0" presStyleCnt="6"/>
      <dgm:spPr/>
    </dgm:pt>
    <dgm:pt modelId="{63323273-B5CC-DA46-8C18-D000916DB2EB}" type="pres">
      <dgm:prSet presAssocID="{093539CB-C8F3-2240-8C95-8F1D7E5DEF3C}" presName="horz1" presStyleCnt="0"/>
      <dgm:spPr/>
    </dgm:pt>
    <dgm:pt modelId="{05F1C16A-254D-8846-A6E5-2D8D9FC3D550}" type="pres">
      <dgm:prSet presAssocID="{093539CB-C8F3-2240-8C95-8F1D7E5DEF3C}" presName="tx1" presStyleLbl="revTx" presStyleIdx="0" presStyleCnt="12"/>
      <dgm:spPr/>
    </dgm:pt>
    <dgm:pt modelId="{F283AB1A-F60D-6346-955C-4A7F4EEB91EA}" type="pres">
      <dgm:prSet presAssocID="{093539CB-C8F3-2240-8C95-8F1D7E5DEF3C}" presName="vert1" presStyleCnt="0"/>
      <dgm:spPr/>
    </dgm:pt>
    <dgm:pt modelId="{632D9389-AEAF-7D40-BAF7-4253C1CFDFA5}" type="pres">
      <dgm:prSet presAssocID="{617C5B4C-CF20-6249-923F-E9DA13A14B12}" presName="vertSpace2a" presStyleCnt="0"/>
      <dgm:spPr/>
    </dgm:pt>
    <dgm:pt modelId="{3C8BD1D0-C221-8F48-AA51-C29BEEC44C80}" type="pres">
      <dgm:prSet presAssocID="{617C5B4C-CF20-6249-923F-E9DA13A14B12}" presName="horz2" presStyleCnt="0"/>
      <dgm:spPr/>
    </dgm:pt>
    <dgm:pt modelId="{959FD1AB-473C-FF47-93FB-2C7CA0B1FB75}" type="pres">
      <dgm:prSet presAssocID="{617C5B4C-CF20-6249-923F-E9DA13A14B12}" presName="horzSpace2" presStyleCnt="0"/>
      <dgm:spPr/>
    </dgm:pt>
    <dgm:pt modelId="{F0D49F65-7D15-9544-8B74-62C393F0DEB0}" type="pres">
      <dgm:prSet presAssocID="{617C5B4C-CF20-6249-923F-E9DA13A14B12}" presName="tx2" presStyleLbl="revTx" presStyleIdx="1" presStyleCnt="12"/>
      <dgm:spPr/>
    </dgm:pt>
    <dgm:pt modelId="{CE5E1C5C-16DB-6442-AE5F-D9CCFF087BAD}" type="pres">
      <dgm:prSet presAssocID="{617C5B4C-CF20-6249-923F-E9DA13A14B12}" presName="vert2" presStyleCnt="0"/>
      <dgm:spPr/>
    </dgm:pt>
    <dgm:pt modelId="{D0D77208-CF55-2C4B-94F3-E611B451E704}" type="pres">
      <dgm:prSet presAssocID="{617C5B4C-CF20-6249-923F-E9DA13A14B12}" presName="thinLine2b" presStyleLbl="callout" presStyleIdx="0" presStyleCnt="6"/>
      <dgm:spPr/>
    </dgm:pt>
    <dgm:pt modelId="{AC178C2B-9A44-3348-9685-333719ECE32E}" type="pres">
      <dgm:prSet presAssocID="{617C5B4C-CF20-6249-923F-E9DA13A14B12}" presName="vertSpace2b" presStyleCnt="0"/>
      <dgm:spPr/>
    </dgm:pt>
    <dgm:pt modelId="{CBB74448-304F-D047-A536-2CC8284C74F6}" type="pres">
      <dgm:prSet presAssocID="{4E1990B0-5769-3049-AAE3-138715A80416}" presName="thickLine" presStyleLbl="alignNode1" presStyleIdx="1" presStyleCnt="6"/>
      <dgm:spPr/>
    </dgm:pt>
    <dgm:pt modelId="{334670E4-99A0-3247-9FD7-38F6FC284E20}" type="pres">
      <dgm:prSet presAssocID="{4E1990B0-5769-3049-AAE3-138715A80416}" presName="horz1" presStyleCnt="0"/>
      <dgm:spPr/>
    </dgm:pt>
    <dgm:pt modelId="{1B86C0D2-D95C-C74A-91E1-E696676FD17B}" type="pres">
      <dgm:prSet presAssocID="{4E1990B0-5769-3049-AAE3-138715A80416}" presName="tx1" presStyleLbl="revTx" presStyleIdx="2" presStyleCnt="12"/>
      <dgm:spPr/>
    </dgm:pt>
    <dgm:pt modelId="{1142B396-FADC-D448-87B0-3AB9DAB20A30}" type="pres">
      <dgm:prSet presAssocID="{4E1990B0-5769-3049-AAE3-138715A80416}" presName="vert1" presStyleCnt="0"/>
      <dgm:spPr/>
    </dgm:pt>
    <dgm:pt modelId="{3C398826-A4A6-B749-A2FE-A157542017F4}" type="pres">
      <dgm:prSet presAssocID="{59EF153A-BF6F-7540-AF17-8D40C2D65ABD}" presName="vertSpace2a" presStyleCnt="0"/>
      <dgm:spPr/>
    </dgm:pt>
    <dgm:pt modelId="{E86A6C57-2103-C845-9C56-645A7FB6F773}" type="pres">
      <dgm:prSet presAssocID="{59EF153A-BF6F-7540-AF17-8D40C2D65ABD}" presName="horz2" presStyleCnt="0"/>
      <dgm:spPr/>
    </dgm:pt>
    <dgm:pt modelId="{FAD06516-FB56-B345-9408-026D54927149}" type="pres">
      <dgm:prSet presAssocID="{59EF153A-BF6F-7540-AF17-8D40C2D65ABD}" presName="horzSpace2" presStyleCnt="0"/>
      <dgm:spPr/>
    </dgm:pt>
    <dgm:pt modelId="{20D1A4DE-37E3-5D49-8BE3-DA26DC1BDEA8}" type="pres">
      <dgm:prSet presAssocID="{59EF153A-BF6F-7540-AF17-8D40C2D65ABD}" presName="tx2" presStyleLbl="revTx" presStyleIdx="3" presStyleCnt="12"/>
      <dgm:spPr/>
    </dgm:pt>
    <dgm:pt modelId="{209D09B1-D24D-264E-BB97-E6DAFF395DF9}" type="pres">
      <dgm:prSet presAssocID="{59EF153A-BF6F-7540-AF17-8D40C2D65ABD}" presName="vert2" presStyleCnt="0"/>
      <dgm:spPr/>
    </dgm:pt>
    <dgm:pt modelId="{55F6FBB0-7750-1648-B986-D9D798260FF8}" type="pres">
      <dgm:prSet presAssocID="{59EF153A-BF6F-7540-AF17-8D40C2D65ABD}" presName="thinLine2b" presStyleLbl="callout" presStyleIdx="1" presStyleCnt="6"/>
      <dgm:spPr/>
    </dgm:pt>
    <dgm:pt modelId="{33F5FAC2-BE2A-7A42-9BB7-4742723782CF}" type="pres">
      <dgm:prSet presAssocID="{59EF153A-BF6F-7540-AF17-8D40C2D65ABD}" presName="vertSpace2b" presStyleCnt="0"/>
      <dgm:spPr/>
    </dgm:pt>
    <dgm:pt modelId="{B76C3235-11BE-2C49-8379-615CC7BB692E}" type="pres">
      <dgm:prSet presAssocID="{8488724D-A7EC-9D49-A8C4-9B0A71BE2076}" presName="thickLine" presStyleLbl="alignNode1" presStyleIdx="2" presStyleCnt="6"/>
      <dgm:spPr/>
    </dgm:pt>
    <dgm:pt modelId="{32E55038-2F38-9443-96CA-6EE82D9FACD3}" type="pres">
      <dgm:prSet presAssocID="{8488724D-A7EC-9D49-A8C4-9B0A71BE2076}" presName="horz1" presStyleCnt="0"/>
      <dgm:spPr/>
    </dgm:pt>
    <dgm:pt modelId="{3E656517-4410-404A-8A31-52A1F6495DEF}" type="pres">
      <dgm:prSet presAssocID="{8488724D-A7EC-9D49-A8C4-9B0A71BE2076}" presName="tx1" presStyleLbl="revTx" presStyleIdx="4" presStyleCnt="12"/>
      <dgm:spPr/>
    </dgm:pt>
    <dgm:pt modelId="{1C1DF55E-FC82-B246-9B0A-E65E5867DD0B}" type="pres">
      <dgm:prSet presAssocID="{8488724D-A7EC-9D49-A8C4-9B0A71BE2076}" presName="vert1" presStyleCnt="0"/>
      <dgm:spPr/>
    </dgm:pt>
    <dgm:pt modelId="{C82EEAB8-52A6-C747-967B-9A5E97769325}" type="pres">
      <dgm:prSet presAssocID="{B6858464-09E9-EB45-B068-73C0F1B6013A}" presName="vertSpace2a" presStyleCnt="0"/>
      <dgm:spPr/>
    </dgm:pt>
    <dgm:pt modelId="{289817B4-BBCD-5E43-A88C-2C07F5DD05A5}" type="pres">
      <dgm:prSet presAssocID="{B6858464-09E9-EB45-B068-73C0F1B6013A}" presName="horz2" presStyleCnt="0"/>
      <dgm:spPr/>
    </dgm:pt>
    <dgm:pt modelId="{A84A4C60-5F73-9149-9044-8BE03777F3BB}" type="pres">
      <dgm:prSet presAssocID="{B6858464-09E9-EB45-B068-73C0F1B6013A}" presName="horzSpace2" presStyleCnt="0"/>
      <dgm:spPr/>
    </dgm:pt>
    <dgm:pt modelId="{EB62F2E7-DB90-0041-9BA8-A3AEDC7AF2EC}" type="pres">
      <dgm:prSet presAssocID="{B6858464-09E9-EB45-B068-73C0F1B6013A}" presName="tx2" presStyleLbl="revTx" presStyleIdx="5" presStyleCnt="12"/>
      <dgm:spPr/>
    </dgm:pt>
    <dgm:pt modelId="{DE57230C-BDFE-3F47-9B75-601A2AD5FE34}" type="pres">
      <dgm:prSet presAssocID="{B6858464-09E9-EB45-B068-73C0F1B6013A}" presName="vert2" presStyleCnt="0"/>
      <dgm:spPr/>
    </dgm:pt>
    <dgm:pt modelId="{B1664B4C-F46A-A448-870A-55C999442261}" type="pres">
      <dgm:prSet presAssocID="{B6858464-09E9-EB45-B068-73C0F1B6013A}" presName="thinLine2b" presStyleLbl="callout" presStyleIdx="2" presStyleCnt="6"/>
      <dgm:spPr/>
    </dgm:pt>
    <dgm:pt modelId="{20DEEDBC-B30B-D74E-8401-5CA8D6499F0D}" type="pres">
      <dgm:prSet presAssocID="{B6858464-09E9-EB45-B068-73C0F1B6013A}" presName="vertSpace2b" presStyleCnt="0"/>
      <dgm:spPr/>
    </dgm:pt>
    <dgm:pt modelId="{F9698278-AADD-3749-A97D-119929134BB0}" type="pres">
      <dgm:prSet presAssocID="{5FA0E6B4-BD23-784B-8D73-5DF258564A24}" presName="thickLine" presStyleLbl="alignNode1" presStyleIdx="3" presStyleCnt="6"/>
      <dgm:spPr/>
    </dgm:pt>
    <dgm:pt modelId="{9768BAB1-4764-5547-9D93-B54BA0A770E1}" type="pres">
      <dgm:prSet presAssocID="{5FA0E6B4-BD23-784B-8D73-5DF258564A24}" presName="horz1" presStyleCnt="0"/>
      <dgm:spPr/>
    </dgm:pt>
    <dgm:pt modelId="{090DB6C4-3B40-4F42-A856-A414C13C0CCD}" type="pres">
      <dgm:prSet presAssocID="{5FA0E6B4-BD23-784B-8D73-5DF258564A24}" presName="tx1" presStyleLbl="revTx" presStyleIdx="6" presStyleCnt="12"/>
      <dgm:spPr/>
    </dgm:pt>
    <dgm:pt modelId="{C297A80C-0C58-8C47-838B-7CC081D97468}" type="pres">
      <dgm:prSet presAssocID="{5FA0E6B4-BD23-784B-8D73-5DF258564A24}" presName="vert1" presStyleCnt="0"/>
      <dgm:spPr/>
    </dgm:pt>
    <dgm:pt modelId="{9CC30738-67B8-FA4E-89E2-29C1BCBFBD81}" type="pres">
      <dgm:prSet presAssocID="{321F66E3-8734-9349-977D-70D62EB8E9FD}" presName="vertSpace2a" presStyleCnt="0"/>
      <dgm:spPr/>
    </dgm:pt>
    <dgm:pt modelId="{86B0AA38-95D5-294F-A50B-358FC6853578}" type="pres">
      <dgm:prSet presAssocID="{321F66E3-8734-9349-977D-70D62EB8E9FD}" presName="horz2" presStyleCnt="0"/>
      <dgm:spPr/>
    </dgm:pt>
    <dgm:pt modelId="{1BB13983-CE17-E74B-988A-92AC0D2E09B0}" type="pres">
      <dgm:prSet presAssocID="{321F66E3-8734-9349-977D-70D62EB8E9FD}" presName="horzSpace2" presStyleCnt="0"/>
      <dgm:spPr/>
    </dgm:pt>
    <dgm:pt modelId="{061CD3AB-5BB7-B14B-8DDC-3313BCEC773A}" type="pres">
      <dgm:prSet presAssocID="{321F66E3-8734-9349-977D-70D62EB8E9FD}" presName="tx2" presStyleLbl="revTx" presStyleIdx="7" presStyleCnt="12"/>
      <dgm:spPr/>
    </dgm:pt>
    <dgm:pt modelId="{0BB07BD7-B5F7-FA4F-867F-AEC734970E45}" type="pres">
      <dgm:prSet presAssocID="{321F66E3-8734-9349-977D-70D62EB8E9FD}" presName="vert2" presStyleCnt="0"/>
      <dgm:spPr/>
    </dgm:pt>
    <dgm:pt modelId="{08B153C0-F95D-2848-88B3-AC8698AD5B70}" type="pres">
      <dgm:prSet presAssocID="{321F66E3-8734-9349-977D-70D62EB8E9FD}" presName="thinLine2b" presStyleLbl="callout" presStyleIdx="3" presStyleCnt="6"/>
      <dgm:spPr/>
    </dgm:pt>
    <dgm:pt modelId="{FBF05A28-EF1F-5D41-ADD5-088FA9F89C8F}" type="pres">
      <dgm:prSet presAssocID="{321F66E3-8734-9349-977D-70D62EB8E9FD}" presName="vertSpace2b" presStyleCnt="0"/>
      <dgm:spPr/>
    </dgm:pt>
    <dgm:pt modelId="{0E890449-C350-1D40-B71B-143A9454132B}" type="pres">
      <dgm:prSet presAssocID="{C39AF14D-9B71-1447-B561-4DA819AE3D36}" presName="thickLine" presStyleLbl="alignNode1" presStyleIdx="4" presStyleCnt="6"/>
      <dgm:spPr/>
    </dgm:pt>
    <dgm:pt modelId="{E1FB186E-DF5D-3F4B-9F66-F1C366558EB1}" type="pres">
      <dgm:prSet presAssocID="{C39AF14D-9B71-1447-B561-4DA819AE3D36}" presName="horz1" presStyleCnt="0"/>
      <dgm:spPr/>
    </dgm:pt>
    <dgm:pt modelId="{1430A723-CEF8-B44B-8657-8C863A8E192F}" type="pres">
      <dgm:prSet presAssocID="{C39AF14D-9B71-1447-B561-4DA819AE3D36}" presName="tx1" presStyleLbl="revTx" presStyleIdx="8" presStyleCnt="12"/>
      <dgm:spPr/>
    </dgm:pt>
    <dgm:pt modelId="{E3C8C05C-2E8B-8F4F-B6E9-D5B7185162F3}" type="pres">
      <dgm:prSet presAssocID="{C39AF14D-9B71-1447-B561-4DA819AE3D36}" presName="vert1" presStyleCnt="0"/>
      <dgm:spPr/>
    </dgm:pt>
    <dgm:pt modelId="{666EFDEB-B26F-F44B-A89F-7D2CC7D89A7D}" type="pres">
      <dgm:prSet presAssocID="{18DEFA23-2072-E745-A26A-C0AEBC25CBB5}" presName="vertSpace2a" presStyleCnt="0"/>
      <dgm:spPr/>
    </dgm:pt>
    <dgm:pt modelId="{D29B2849-8AE9-3445-89F0-D694E8A37285}" type="pres">
      <dgm:prSet presAssocID="{18DEFA23-2072-E745-A26A-C0AEBC25CBB5}" presName="horz2" presStyleCnt="0"/>
      <dgm:spPr/>
    </dgm:pt>
    <dgm:pt modelId="{59001067-079A-F94C-ACFD-5270B897471E}" type="pres">
      <dgm:prSet presAssocID="{18DEFA23-2072-E745-A26A-C0AEBC25CBB5}" presName="horzSpace2" presStyleCnt="0"/>
      <dgm:spPr/>
    </dgm:pt>
    <dgm:pt modelId="{762E8AA1-9C46-4E45-AFDB-FD568AAE3B61}" type="pres">
      <dgm:prSet presAssocID="{18DEFA23-2072-E745-A26A-C0AEBC25CBB5}" presName="tx2" presStyleLbl="revTx" presStyleIdx="9" presStyleCnt="12"/>
      <dgm:spPr/>
    </dgm:pt>
    <dgm:pt modelId="{BB1500C3-344A-3D49-91A6-2BE6223050FA}" type="pres">
      <dgm:prSet presAssocID="{18DEFA23-2072-E745-A26A-C0AEBC25CBB5}" presName="vert2" presStyleCnt="0"/>
      <dgm:spPr/>
    </dgm:pt>
    <dgm:pt modelId="{894EC8C6-B413-6044-A90E-7C9FE5A5EBEC}" type="pres">
      <dgm:prSet presAssocID="{18DEFA23-2072-E745-A26A-C0AEBC25CBB5}" presName="thinLine2b" presStyleLbl="callout" presStyleIdx="4" presStyleCnt="6"/>
      <dgm:spPr/>
    </dgm:pt>
    <dgm:pt modelId="{DA9173BE-23C6-0C4D-9E7A-D25CD5E591CC}" type="pres">
      <dgm:prSet presAssocID="{18DEFA23-2072-E745-A26A-C0AEBC25CBB5}" presName="vertSpace2b" presStyleCnt="0"/>
      <dgm:spPr/>
    </dgm:pt>
    <dgm:pt modelId="{B9BCD9A8-1DAB-BA4C-9EE7-F4FD02677747}" type="pres">
      <dgm:prSet presAssocID="{E991C1C3-8420-4E44-9774-658244195D12}" presName="thickLine" presStyleLbl="alignNode1" presStyleIdx="5" presStyleCnt="6"/>
      <dgm:spPr/>
    </dgm:pt>
    <dgm:pt modelId="{34C9D0AC-459D-0D4A-BF46-328E42469F00}" type="pres">
      <dgm:prSet presAssocID="{E991C1C3-8420-4E44-9774-658244195D12}" presName="horz1" presStyleCnt="0"/>
      <dgm:spPr/>
    </dgm:pt>
    <dgm:pt modelId="{F0EF581D-C47D-1440-A994-4FE9FD0B40E6}" type="pres">
      <dgm:prSet presAssocID="{E991C1C3-8420-4E44-9774-658244195D12}" presName="tx1" presStyleLbl="revTx" presStyleIdx="10" presStyleCnt="12"/>
      <dgm:spPr/>
    </dgm:pt>
    <dgm:pt modelId="{CC7934D0-4084-AF4E-A2B8-1A6410DA476C}" type="pres">
      <dgm:prSet presAssocID="{E991C1C3-8420-4E44-9774-658244195D12}" presName="vert1" presStyleCnt="0"/>
      <dgm:spPr/>
    </dgm:pt>
    <dgm:pt modelId="{9020F3BA-5F41-B842-A718-702EDE6B4A99}" type="pres">
      <dgm:prSet presAssocID="{55A6AF29-E5C0-7447-8EE7-980EA31BE14C}" presName="vertSpace2a" presStyleCnt="0"/>
      <dgm:spPr/>
    </dgm:pt>
    <dgm:pt modelId="{B944053E-8FAC-A640-A899-E0A5C0E9BC4C}" type="pres">
      <dgm:prSet presAssocID="{55A6AF29-E5C0-7447-8EE7-980EA31BE14C}" presName="horz2" presStyleCnt="0"/>
      <dgm:spPr/>
    </dgm:pt>
    <dgm:pt modelId="{0F94DFC0-40DB-4147-93B4-B07DE2E27A33}" type="pres">
      <dgm:prSet presAssocID="{55A6AF29-E5C0-7447-8EE7-980EA31BE14C}" presName="horzSpace2" presStyleCnt="0"/>
      <dgm:spPr/>
    </dgm:pt>
    <dgm:pt modelId="{A966101B-81B5-E144-B1D0-E15CCA87F022}" type="pres">
      <dgm:prSet presAssocID="{55A6AF29-E5C0-7447-8EE7-980EA31BE14C}" presName="tx2" presStyleLbl="revTx" presStyleIdx="11" presStyleCnt="12"/>
      <dgm:spPr/>
    </dgm:pt>
    <dgm:pt modelId="{C9658522-B50A-1041-B5DE-E48911FC1DAB}" type="pres">
      <dgm:prSet presAssocID="{55A6AF29-E5C0-7447-8EE7-980EA31BE14C}" presName="vert2" presStyleCnt="0"/>
      <dgm:spPr/>
    </dgm:pt>
    <dgm:pt modelId="{C7B7A03B-5D0F-2340-8604-B3BEF1CE81D7}" type="pres">
      <dgm:prSet presAssocID="{55A6AF29-E5C0-7447-8EE7-980EA31BE14C}" presName="thinLine2b" presStyleLbl="callout" presStyleIdx="5" presStyleCnt="6"/>
      <dgm:spPr/>
    </dgm:pt>
    <dgm:pt modelId="{A4D0257E-9810-6944-BC7C-5D319EAF1E8E}" type="pres">
      <dgm:prSet presAssocID="{55A6AF29-E5C0-7447-8EE7-980EA31BE14C}" presName="vertSpace2b" presStyleCnt="0"/>
      <dgm:spPr/>
    </dgm:pt>
  </dgm:ptLst>
  <dgm:cxnLst>
    <dgm:cxn modelId="{9FE41B07-FA79-6D49-A796-A3B7061CE703}" srcId="{319B179B-4F72-9645-8DCB-2418DCA2D543}" destId="{4E1990B0-5769-3049-AAE3-138715A80416}" srcOrd="1" destOrd="0" parTransId="{E0092CB7-EF9A-1C44-A1DC-BA25A94F9A7E}" sibTransId="{7FAE6A68-1B80-BC4B-8FE8-86E4AA30768E}"/>
    <dgm:cxn modelId="{CE369029-261C-014C-94F5-A0BD3CD5F536}" type="presOf" srcId="{C39AF14D-9B71-1447-B561-4DA819AE3D36}" destId="{1430A723-CEF8-B44B-8657-8C863A8E192F}" srcOrd="0" destOrd="0" presId="urn:microsoft.com/office/officeart/2008/layout/LinedList"/>
    <dgm:cxn modelId="{75543E2F-7BB6-8E40-AAEC-9B5AA2F9D982}" srcId="{5FA0E6B4-BD23-784B-8D73-5DF258564A24}" destId="{321F66E3-8734-9349-977D-70D62EB8E9FD}" srcOrd="0" destOrd="0" parTransId="{CFD13433-D6CB-284D-9D6B-81FD6C99B362}" sibTransId="{19CEF80C-14E4-7A4E-B888-A376E8246C58}"/>
    <dgm:cxn modelId="{D6A32E34-6BE7-534C-BFB9-2478A12E5587}" type="presOf" srcId="{E991C1C3-8420-4E44-9774-658244195D12}" destId="{F0EF581D-C47D-1440-A994-4FE9FD0B40E6}" srcOrd="0" destOrd="0" presId="urn:microsoft.com/office/officeart/2008/layout/LinedList"/>
    <dgm:cxn modelId="{B40BF034-E5F3-2144-A27A-26C1001A2A0D}" type="presOf" srcId="{093539CB-C8F3-2240-8C95-8F1D7E5DEF3C}" destId="{05F1C16A-254D-8846-A6E5-2D8D9FC3D550}" srcOrd="0" destOrd="0" presId="urn:microsoft.com/office/officeart/2008/layout/LinedList"/>
    <dgm:cxn modelId="{600F153B-80D1-DA49-8C2C-E4EFF1BE9F51}" type="presOf" srcId="{319B179B-4F72-9645-8DCB-2418DCA2D543}" destId="{58C24C24-7BC0-FB4D-B756-823070DA8914}" srcOrd="0" destOrd="0" presId="urn:microsoft.com/office/officeart/2008/layout/LinedList"/>
    <dgm:cxn modelId="{FD94A142-7A22-364E-8623-586445CFDAC4}" srcId="{093539CB-C8F3-2240-8C95-8F1D7E5DEF3C}" destId="{617C5B4C-CF20-6249-923F-E9DA13A14B12}" srcOrd="0" destOrd="0" parTransId="{C9F2F7FB-5917-8D4A-BF66-0B3C0DD6FEBD}" sibTransId="{E8FD6F92-B0BE-9242-94A5-1C8F3A8A0F29}"/>
    <dgm:cxn modelId="{8BAAE046-9953-414C-A6D4-D11DF1BAE0CC}" type="presOf" srcId="{18DEFA23-2072-E745-A26A-C0AEBC25CBB5}" destId="{762E8AA1-9C46-4E45-AFDB-FD568AAE3B61}" srcOrd="0" destOrd="0" presId="urn:microsoft.com/office/officeart/2008/layout/LinedList"/>
    <dgm:cxn modelId="{91B3F448-17D1-404C-939F-27B6DB790DB4}" type="presOf" srcId="{59EF153A-BF6F-7540-AF17-8D40C2D65ABD}" destId="{20D1A4DE-37E3-5D49-8BE3-DA26DC1BDEA8}" srcOrd="0" destOrd="0" presId="urn:microsoft.com/office/officeart/2008/layout/LinedList"/>
    <dgm:cxn modelId="{EDE42550-B531-C243-B5A9-4F01277B5C6E}" srcId="{8488724D-A7EC-9D49-A8C4-9B0A71BE2076}" destId="{B6858464-09E9-EB45-B068-73C0F1B6013A}" srcOrd="0" destOrd="0" parTransId="{36C65679-E52E-1841-8E0D-2626A002A9CC}" sibTransId="{D349F4B8-10FF-5A42-90F2-4D51E09C9FBA}"/>
    <dgm:cxn modelId="{40660A59-39F0-2043-AF7F-9FF6C544461F}" type="presOf" srcId="{4E1990B0-5769-3049-AAE3-138715A80416}" destId="{1B86C0D2-D95C-C74A-91E1-E696676FD17B}" srcOrd="0" destOrd="0" presId="urn:microsoft.com/office/officeart/2008/layout/LinedList"/>
    <dgm:cxn modelId="{7C05F25D-3F96-754C-8963-B1B6BEF12032}" type="presOf" srcId="{617C5B4C-CF20-6249-923F-E9DA13A14B12}" destId="{F0D49F65-7D15-9544-8B74-62C393F0DEB0}" srcOrd="0" destOrd="0" presId="urn:microsoft.com/office/officeart/2008/layout/LinedList"/>
    <dgm:cxn modelId="{0C605867-B0B9-5048-ADC5-90C77002ADBD}" type="presOf" srcId="{8488724D-A7EC-9D49-A8C4-9B0A71BE2076}" destId="{3E656517-4410-404A-8A31-52A1F6495DEF}" srcOrd="0" destOrd="0" presId="urn:microsoft.com/office/officeart/2008/layout/LinedList"/>
    <dgm:cxn modelId="{A01CBC67-29C9-5D4A-9964-6E5510AF96A6}" srcId="{319B179B-4F72-9645-8DCB-2418DCA2D543}" destId="{093539CB-C8F3-2240-8C95-8F1D7E5DEF3C}" srcOrd="0" destOrd="0" parTransId="{2D08A241-D59E-AD4A-95E3-C600002DA1E9}" sibTransId="{85E50D2C-3724-334D-BE90-D36D8644150E}"/>
    <dgm:cxn modelId="{1D26A66F-E674-CC41-8D0C-5AF01704B91F}" type="presOf" srcId="{321F66E3-8734-9349-977D-70D62EB8E9FD}" destId="{061CD3AB-5BB7-B14B-8DDC-3313BCEC773A}" srcOrd="0" destOrd="0" presId="urn:microsoft.com/office/officeart/2008/layout/LinedList"/>
    <dgm:cxn modelId="{63F52587-3A4B-2546-87C5-54014CCDE312}" srcId="{319B179B-4F72-9645-8DCB-2418DCA2D543}" destId="{5FA0E6B4-BD23-784B-8D73-5DF258564A24}" srcOrd="3" destOrd="0" parTransId="{74C0C883-D53A-FB4D-BE21-260F0B8E855F}" sibTransId="{5D7B870B-77F4-C948-B991-8089FE1C0FA8}"/>
    <dgm:cxn modelId="{E4817999-B31F-6E4D-8EA0-CF422D74260C}" srcId="{4E1990B0-5769-3049-AAE3-138715A80416}" destId="{59EF153A-BF6F-7540-AF17-8D40C2D65ABD}" srcOrd="0" destOrd="0" parTransId="{8EA24328-3F05-A74D-B135-65B16E53747F}" sibTransId="{37CC4AA0-E79C-9C44-83DC-93638DA24250}"/>
    <dgm:cxn modelId="{989EBE9C-0645-6446-977C-0FC3A7858D6A}" type="presOf" srcId="{B6858464-09E9-EB45-B068-73C0F1B6013A}" destId="{EB62F2E7-DB90-0041-9BA8-A3AEDC7AF2EC}" srcOrd="0" destOrd="0" presId="urn:microsoft.com/office/officeart/2008/layout/LinedList"/>
    <dgm:cxn modelId="{AE33A6A8-E514-4747-9D3C-01362CFA37B3}" type="presOf" srcId="{55A6AF29-E5C0-7447-8EE7-980EA31BE14C}" destId="{A966101B-81B5-E144-B1D0-E15CCA87F022}" srcOrd="0" destOrd="0" presId="urn:microsoft.com/office/officeart/2008/layout/LinedList"/>
    <dgm:cxn modelId="{00E684AA-A67A-1A42-BDFE-3BC8D4345887}" srcId="{E991C1C3-8420-4E44-9774-658244195D12}" destId="{55A6AF29-E5C0-7447-8EE7-980EA31BE14C}" srcOrd="0" destOrd="0" parTransId="{6DB882EA-7EF4-D94B-8F0B-A030EED289A7}" sibTransId="{8BB76510-7358-DB4E-A471-F82FF1DF50DC}"/>
    <dgm:cxn modelId="{868620C1-67E6-FE44-838C-1339B82AE84E}" srcId="{319B179B-4F72-9645-8DCB-2418DCA2D543}" destId="{E991C1C3-8420-4E44-9774-658244195D12}" srcOrd="5" destOrd="0" parTransId="{667E9537-AD12-F140-930E-192A3477395F}" sibTransId="{BBE0DEE1-E50A-3243-85E6-A4A02B25E7AB}"/>
    <dgm:cxn modelId="{906B63DF-E6DA-2342-8A6F-E157FF5B18A6}" srcId="{C39AF14D-9B71-1447-B561-4DA819AE3D36}" destId="{18DEFA23-2072-E745-A26A-C0AEBC25CBB5}" srcOrd="0" destOrd="0" parTransId="{B2C6EDF2-EB7B-D540-9E6C-49B3CA5A8529}" sibTransId="{0FA73A2C-4B34-1545-A45C-C4B27156DF8D}"/>
    <dgm:cxn modelId="{A17497DF-A563-5646-B3B4-68FB832D5B8E}" type="presOf" srcId="{5FA0E6B4-BD23-784B-8D73-5DF258564A24}" destId="{090DB6C4-3B40-4F42-A856-A414C13C0CCD}" srcOrd="0" destOrd="0" presId="urn:microsoft.com/office/officeart/2008/layout/LinedList"/>
    <dgm:cxn modelId="{77CDCDE2-778B-CC47-BE7F-5AA9A5457E7F}" srcId="{319B179B-4F72-9645-8DCB-2418DCA2D543}" destId="{C39AF14D-9B71-1447-B561-4DA819AE3D36}" srcOrd="4" destOrd="0" parTransId="{72AA0CE5-8CB3-F743-941D-6D779BC3B7EA}" sibTransId="{DC3DCF4E-E7A2-784B-B667-87300AFB7F4E}"/>
    <dgm:cxn modelId="{9589DEE8-0FB5-DD40-AEC1-18BCD044596A}" srcId="{319B179B-4F72-9645-8DCB-2418DCA2D543}" destId="{8488724D-A7EC-9D49-A8C4-9B0A71BE2076}" srcOrd="2" destOrd="0" parTransId="{AC1BF2BC-15B8-7444-8E03-953F85C2A71E}" sibTransId="{4061B2F6-7E54-DF46-8C86-46178BF241D6}"/>
    <dgm:cxn modelId="{2A864AD2-9991-0E48-AB6E-697673FC3635}" type="presParOf" srcId="{58C24C24-7BC0-FB4D-B756-823070DA8914}" destId="{F5CAA2CF-C52A-5C48-A33F-74C12D2BF31C}" srcOrd="0" destOrd="0" presId="urn:microsoft.com/office/officeart/2008/layout/LinedList"/>
    <dgm:cxn modelId="{DEAB0490-804F-FA40-9C83-1B05094B60BA}" type="presParOf" srcId="{58C24C24-7BC0-FB4D-B756-823070DA8914}" destId="{63323273-B5CC-DA46-8C18-D000916DB2EB}" srcOrd="1" destOrd="0" presId="urn:microsoft.com/office/officeart/2008/layout/LinedList"/>
    <dgm:cxn modelId="{D722A130-87B6-644B-BC0B-4947C6A88585}" type="presParOf" srcId="{63323273-B5CC-DA46-8C18-D000916DB2EB}" destId="{05F1C16A-254D-8846-A6E5-2D8D9FC3D550}" srcOrd="0" destOrd="0" presId="urn:microsoft.com/office/officeart/2008/layout/LinedList"/>
    <dgm:cxn modelId="{E04A851E-E031-214D-9BFB-812E368D774B}" type="presParOf" srcId="{63323273-B5CC-DA46-8C18-D000916DB2EB}" destId="{F283AB1A-F60D-6346-955C-4A7F4EEB91EA}" srcOrd="1" destOrd="0" presId="urn:microsoft.com/office/officeart/2008/layout/LinedList"/>
    <dgm:cxn modelId="{B7D03D8E-B5F6-394C-87F3-077D74C55B7D}" type="presParOf" srcId="{F283AB1A-F60D-6346-955C-4A7F4EEB91EA}" destId="{632D9389-AEAF-7D40-BAF7-4253C1CFDFA5}" srcOrd="0" destOrd="0" presId="urn:microsoft.com/office/officeart/2008/layout/LinedList"/>
    <dgm:cxn modelId="{0EE2330F-344E-8D48-B8B0-75549776586F}" type="presParOf" srcId="{F283AB1A-F60D-6346-955C-4A7F4EEB91EA}" destId="{3C8BD1D0-C221-8F48-AA51-C29BEEC44C80}" srcOrd="1" destOrd="0" presId="urn:microsoft.com/office/officeart/2008/layout/LinedList"/>
    <dgm:cxn modelId="{1F5453C7-470C-CA4C-887C-DA45342B8BC6}" type="presParOf" srcId="{3C8BD1D0-C221-8F48-AA51-C29BEEC44C80}" destId="{959FD1AB-473C-FF47-93FB-2C7CA0B1FB75}" srcOrd="0" destOrd="0" presId="urn:microsoft.com/office/officeart/2008/layout/LinedList"/>
    <dgm:cxn modelId="{78B22BD9-D8B9-AF47-A498-42ECC29CFE39}" type="presParOf" srcId="{3C8BD1D0-C221-8F48-AA51-C29BEEC44C80}" destId="{F0D49F65-7D15-9544-8B74-62C393F0DEB0}" srcOrd="1" destOrd="0" presId="urn:microsoft.com/office/officeart/2008/layout/LinedList"/>
    <dgm:cxn modelId="{6F9F4FBB-C7BA-F048-B347-EB0DDBABC0B7}" type="presParOf" srcId="{3C8BD1D0-C221-8F48-AA51-C29BEEC44C80}" destId="{CE5E1C5C-16DB-6442-AE5F-D9CCFF087BAD}" srcOrd="2" destOrd="0" presId="urn:microsoft.com/office/officeart/2008/layout/LinedList"/>
    <dgm:cxn modelId="{6C84B928-7CEC-4740-B40C-5EF6B0FD20C2}" type="presParOf" srcId="{F283AB1A-F60D-6346-955C-4A7F4EEB91EA}" destId="{D0D77208-CF55-2C4B-94F3-E611B451E704}" srcOrd="2" destOrd="0" presId="urn:microsoft.com/office/officeart/2008/layout/LinedList"/>
    <dgm:cxn modelId="{7AB6CE04-EFA4-8B44-BF3C-A104AC896256}" type="presParOf" srcId="{F283AB1A-F60D-6346-955C-4A7F4EEB91EA}" destId="{AC178C2B-9A44-3348-9685-333719ECE32E}" srcOrd="3" destOrd="0" presId="urn:microsoft.com/office/officeart/2008/layout/LinedList"/>
    <dgm:cxn modelId="{AFDBC660-CB92-264D-ADEE-5E9DADE009B0}" type="presParOf" srcId="{58C24C24-7BC0-FB4D-B756-823070DA8914}" destId="{CBB74448-304F-D047-A536-2CC8284C74F6}" srcOrd="2" destOrd="0" presId="urn:microsoft.com/office/officeart/2008/layout/LinedList"/>
    <dgm:cxn modelId="{632A8CE9-FF56-0940-831D-A39AA60F84DA}" type="presParOf" srcId="{58C24C24-7BC0-FB4D-B756-823070DA8914}" destId="{334670E4-99A0-3247-9FD7-38F6FC284E20}" srcOrd="3" destOrd="0" presId="urn:microsoft.com/office/officeart/2008/layout/LinedList"/>
    <dgm:cxn modelId="{7821216E-62EB-334F-AD0A-956E2901A04C}" type="presParOf" srcId="{334670E4-99A0-3247-9FD7-38F6FC284E20}" destId="{1B86C0D2-D95C-C74A-91E1-E696676FD17B}" srcOrd="0" destOrd="0" presId="urn:microsoft.com/office/officeart/2008/layout/LinedList"/>
    <dgm:cxn modelId="{D601CF32-89B3-BF40-9146-6860353961A5}" type="presParOf" srcId="{334670E4-99A0-3247-9FD7-38F6FC284E20}" destId="{1142B396-FADC-D448-87B0-3AB9DAB20A30}" srcOrd="1" destOrd="0" presId="urn:microsoft.com/office/officeart/2008/layout/LinedList"/>
    <dgm:cxn modelId="{4462129C-83BF-8A47-B55E-81C0D43B19EC}" type="presParOf" srcId="{1142B396-FADC-D448-87B0-3AB9DAB20A30}" destId="{3C398826-A4A6-B749-A2FE-A157542017F4}" srcOrd="0" destOrd="0" presId="urn:microsoft.com/office/officeart/2008/layout/LinedList"/>
    <dgm:cxn modelId="{35F266D8-D798-134A-A12E-2163F7ACE500}" type="presParOf" srcId="{1142B396-FADC-D448-87B0-3AB9DAB20A30}" destId="{E86A6C57-2103-C845-9C56-645A7FB6F773}" srcOrd="1" destOrd="0" presId="urn:microsoft.com/office/officeart/2008/layout/LinedList"/>
    <dgm:cxn modelId="{6E756EFA-498D-5A45-9AD3-824C6315A81F}" type="presParOf" srcId="{E86A6C57-2103-C845-9C56-645A7FB6F773}" destId="{FAD06516-FB56-B345-9408-026D54927149}" srcOrd="0" destOrd="0" presId="urn:microsoft.com/office/officeart/2008/layout/LinedList"/>
    <dgm:cxn modelId="{31CCBD6F-90C3-7749-80A8-50A32F805395}" type="presParOf" srcId="{E86A6C57-2103-C845-9C56-645A7FB6F773}" destId="{20D1A4DE-37E3-5D49-8BE3-DA26DC1BDEA8}" srcOrd="1" destOrd="0" presId="urn:microsoft.com/office/officeart/2008/layout/LinedList"/>
    <dgm:cxn modelId="{BB26022F-F9A6-F04C-97EB-521BAB11D82B}" type="presParOf" srcId="{E86A6C57-2103-C845-9C56-645A7FB6F773}" destId="{209D09B1-D24D-264E-BB97-E6DAFF395DF9}" srcOrd="2" destOrd="0" presId="urn:microsoft.com/office/officeart/2008/layout/LinedList"/>
    <dgm:cxn modelId="{900651D5-72CA-D541-AF67-585D5ADCABEF}" type="presParOf" srcId="{1142B396-FADC-D448-87B0-3AB9DAB20A30}" destId="{55F6FBB0-7750-1648-B986-D9D798260FF8}" srcOrd="2" destOrd="0" presId="urn:microsoft.com/office/officeart/2008/layout/LinedList"/>
    <dgm:cxn modelId="{7D6893C0-C3B3-B64B-A44D-968B5F771977}" type="presParOf" srcId="{1142B396-FADC-D448-87B0-3AB9DAB20A30}" destId="{33F5FAC2-BE2A-7A42-9BB7-4742723782CF}" srcOrd="3" destOrd="0" presId="urn:microsoft.com/office/officeart/2008/layout/LinedList"/>
    <dgm:cxn modelId="{718FFC53-E79C-9B4F-8836-74BAEDA937C4}" type="presParOf" srcId="{58C24C24-7BC0-FB4D-B756-823070DA8914}" destId="{B76C3235-11BE-2C49-8379-615CC7BB692E}" srcOrd="4" destOrd="0" presId="urn:microsoft.com/office/officeart/2008/layout/LinedList"/>
    <dgm:cxn modelId="{3A70A07D-16EB-9941-8FC8-B4A6742651D5}" type="presParOf" srcId="{58C24C24-7BC0-FB4D-B756-823070DA8914}" destId="{32E55038-2F38-9443-96CA-6EE82D9FACD3}" srcOrd="5" destOrd="0" presId="urn:microsoft.com/office/officeart/2008/layout/LinedList"/>
    <dgm:cxn modelId="{D065DE57-B33C-2549-8622-0F6F1238E1A1}" type="presParOf" srcId="{32E55038-2F38-9443-96CA-6EE82D9FACD3}" destId="{3E656517-4410-404A-8A31-52A1F6495DEF}" srcOrd="0" destOrd="0" presId="urn:microsoft.com/office/officeart/2008/layout/LinedList"/>
    <dgm:cxn modelId="{537D0F28-CA16-4245-805B-67E07F8274DA}" type="presParOf" srcId="{32E55038-2F38-9443-96CA-6EE82D9FACD3}" destId="{1C1DF55E-FC82-B246-9B0A-E65E5867DD0B}" srcOrd="1" destOrd="0" presId="urn:microsoft.com/office/officeart/2008/layout/LinedList"/>
    <dgm:cxn modelId="{557CCDD9-2BB5-8A42-9CEF-4A867F44BE63}" type="presParOf" srcId="{1C1DF55E-FC82-B246-9B0A-E65E5867DD0B}" destId="{C82EEAB8-52A6-C747-967B-9A5E97769325}" srcOrd="0" destOrd="0" presId="urn:microsoft.com/office/officeart/2008/layout/LinedList"/>
    <dgm:cxn modelId="{F62577ED-F416-734C-B3E0-44AEEE7C54DE}" type="presParOf" srcId="{1C1DF55E-FC82-B246-9B0A-E65E5867DD0B}" destId="{289817B4-BBCD-5E43-A88C-2C07F5DD05A5}" srcOrd="1" destOrd="0" presId="urn:microsoft.com/office/officeart/2008/layout/LinedList"/>
    <dgm:cxn modelId="{4B9C4368-2AD8-754E-BC0E-77C6E881BD26}" type="presParOf" srcId="{289817B4-BBCD-5E43-A88C-2C07F5DD05A5}" destId="{A84A4C60-5F73-9149-9044-8BE03777F3BB}" srcOrd="0" destOrd="0" presId="urn:microsoft.com/office/officeart/2008/layout/LinedList"/>
    <dgm:cxn modelId="{DC366CBA-0A5F-E644-9460-089556C40FEA}" type="presParOf" srcId="{289817B4-BBCD-5E43-A88C-2C07F5DD05A5}" destId="{EB62F2E7-DB90-0041-9BA8-A3AEDC7AF2EC}" srcOrd="1" destOrd="0" presId="urn:microsoft.com/office/officeart/2008/layout/LinedList"/>
    <dgm:cxn modelId="{B017FE84-BB77-FD48-94E8-628F7451F5E4}" type="presParOf" srcId="{289817B4-BBCD-5E43-A88C-2C07F5DD05A5}" destId="{DE57230C-BDFE-3F47-9B75-601A2AD5FE34}" srcOrd="2" destOrd="0" presId="urn:microsoft.com/office/officeart/2008/layout/LinedList"/>
    <dgm:cxn modelId="{D1D3B8C9-9B88-B043-AC97-7294FEE51FB5}" type="presParOf" srcId="{1C1DF55E-FC82-B246-9B0A-E65E5867DD0B}" destId="{B1664B4C-F46A-A448-870A-55C999442261}" srcOrd="2" destOrd="0" presId="urn:microsoft.com/office/officeart/2008/layout/LinedList"/>
    <dgm:cxn modelId="{DA3AE3F5-30EC-B440-A218-EFF9A4DE7FC7}" type="presParOf" srcId="{1C1DF55E-FC82-B246-9B0A-E65E5867DD0B}" destId="{20DEEDBC-B30B-D74E-8401-5CA8D6499F0D}" srcOrd="3" destOrd="0" presId="urn:microsoft.com/office/officeart/2008/layout/LinedList"/>
    <dgm:cxn modelId="{611C9ABE-DCE0-D24C-BAE5-7061852C2EE1}" type="presParOf" srcId="{58C24C24-7BC0-FB4D-B756-823070DA8914}" destId="{F9698278-AADD-3749-A97D-119929134BB0}" srcOrd="6" destOrd="0" presId="urn:microsoft.com/office/officeart/2008/layout/LinedList"/>
    <dgm:cxn modelId="{99A1FB08-C724-5E42-BA50-4A30B2C87027}" type="presParOf" srcId="{58C24C24-7BC0-FB4D-B756-823070DA8914}" destId="{9768BAB1-4764-5547-9D93-B54BA0A770E1}" srcOrd="7" destOrd="0" presId="urn:microsoft.com/office/officeart/2008/layout/LinedList"/>
    <dgm:cxn modelId="{617C7A1E-0E1C-CF4E-9A03-A2B754EBD158}" type="presParOf" srcId="{9768BAB1-4764-5547-9D93-B54BA0A770E1}" destId="{090DB6C4-3B40-4F42-A856-A414C13C0CCD}" srcOrd="0" destOrd="0" presId="urn:microsoft.com/office/officeart/2008/layout/LinedList"/>
    <dgm:cxn modelId="{66851C51-9AE2-964B-B958-0F88C362E87D}" type="presParOf" srcId="{9768BAB1-4764-5547-9D93-B54BA0A770E1}" destId="{C297A80C-0C58-8C47-838B-7CC081D97468}" srcOrd="1" destOrd="0" presId="urn:microsoft.com/office/officeart/2008/layout/LinedList"/>
    <dgm:cxn modelId="{D0409472-1DA5-094D-99BF-98A6FE1C0CB1}" type="presParOf" srcId="{C297A80C-0C58-8C47-838B-7CC081D97468}" destId="{9CC30738-67B8-FA4E-89E2-29C1BCBFBD81}" srcOrd="0" destOrd="0" presId="urn:microsoft.com/office/officeart/2008/layout/LinedList"/>
    <dgm:cxn modelId="{A8CDBF2B-8E41-C740-A9F9-EBB11F0B7AAA}" type="presParOf" srcId="{C297A80C-0C58-8C47-838B-7CC081D97468}" destId="{86B0AA38-95D5-294F-A50B-358FC6853578}" srcOrd="1" destOrd="0" presId="urn:microsoft.com/office/officeart/2008/layout/LinedList"/>
    <dgm:cxn modelId="{FFF53156-D239-AA45-8640-DE1E6EFFF8D6}" type="presParOf" srcId="{86B0AA38-95D5-294F-A50B-358FC6853578}" destId="{1BB13983-CE17-E74B-988A-92AC0D2E09B0}" srcOrd="0" destOrd="0" presId="urn:microsoft.com/office/officeart/2008/layout/LinedList"/>
    <dgm:cxn modelId="{9138451D-1482-904B-AD4A-624F76848B64}" type="presParOf" srcId="{86B0AA38-95D5-294F-A50B-358FC6853578}" destId="{061CD3AB-5BB7-B14B-8DDC-3313BCEC773A}" srcOrd="1" destOrd="0" presId="urn:microsoft.com/office/officeart/2008/layout/LinedList"/>
    <dgm:cxn modelId="{FC611EB0-AD96-0D4A-83F5-83D4C5A88A54}" type="presParOf" srcId="{86B0AA38-95D5-294F-A50B-358FC6853578}" destId="{0BB07BD7-B5F7-FA4F-867F-AEC734970E45}" srcOrd="2" destOrd="0" presId="urn:microsoft.com/office/officeart/2008/layout/LinedList"/>
    <dgm:cxn modelId="{E10620C1-3D22-4942-A689-90E2A4275961}" type="presParOf" srcId="{C297A80C-0C58-8C47-838B-7CC081D97468}" destId="{08B153C0-F95D-2848-88B3-AC8698AD5B70}" srcOrd="2" destOrd="0" presId="urn:microsoft.com/office/officeart/2008/layout/LinedList"/>
    <dgm:cxn modelId="{785EC431-4330-0E4A-89E3-D4C422D4527D}" type="presParOf" srcId="{C297A80C-0C58-8C47-838B-7CC081D97468}" destId="{FBF05A28-EF1F-5D41-ADD5-088FA9F89C8F}" srcOrd="3" destOrd="0" presId="urn:microsoft.com/office/officeart/2008/layout/LinedList"/>
    <dgm:cxn modelId="{A08D81F5-9BCF-FE41-B61A-D06F752CC51A}" type="presParOf" srcId="{58C24C24-7BC0-FB4D-B756-823070DA8914}" destId="{0E890449-C350-1D40-B71B-143A9454132B}" srcOrd="8" destOrd="0" presId="urn:microsoft.com/office/officeart/2008/layout/LinedList"/>
    <dgm:cxn modelId="{4B9DA101-D21D-E44C-BBE1-A1F95B8E90B8}" type="presParOf" srcId="{58C24C24-7BC0-FB4D-B756-823070DA8914}" destId="{E1FB186E-DF5D-3F4B-9F66-F1C366558EB1}" srcOrd="9" destOrd="0" presId="urn:microsoft.com/office/officeart/2008/layout/LinedList"/>
    <dgm:cxn modelId="{B338F0C3-C134-6340-B8A1-30881D34DD78}" type="presParOf" srcId="{E1FB186E-DF5D-3F4B-9F66-F1C366558EB1}" destId="{1430A723-CEF8-B44B-8657-8C863A8E192F}" srcOrd="0" destOrd="0" presId="urn:microsoft.com/office/officeart/2008/layout/LinedList"/>
    <dgm:cxn modelId="{7590C55B-835E-2242-94EB-2F91A7E7237E}" type="presParOf" srcId="{E1FB186E-DF5D-3F4B-9F66-F1C366558EB1}" destId="{E3C8C05C-2E8B-8F4F-B6E9-D5B7185162F3}" srcOrd="1" destOrd="0" presId="urn:microsoft.com/office/officeart/2008/layout/LinedList"/>
    <dgm:cxn modelId="{5FB3C74F-4D4D-344D-9DC2-6F0F88464F33}" type="presParOf" srcId="{E3C8C05C-2E8B-8F4F-B6E9-D5B7185162F3}" destId="{666EFDEB-B26F-F44B-A89F-7D2CC7D89A7D}" srcOrd="0" destOrd="0" presId="urn:microsoft.com/office/officeart/2008/layout/LinedList"/>
    <dgm:cxn modelId="{E9729978-BA25-1F4C-A4FB-8CD1A4DC7D4B}" type="presParOf" srcId="{E3C8C05C-2E8B-8F4F-B6E9-D5B7185162F3}" destId="{D29B2849-8AE9-3445-89F0-D694E8A37285}" srcOrd="1" destOrd="0" presId="urn:microsoft.com/office/officeart/2008/layout/LinedList"/>
    <dgm:cxn modelId="{2E5559E7-5EE6-AE43-9812-F6397AEDE2B8}" type="presParOf" srcId="{D29B2849-8AE9-3445-89F0-D694E8A37285}" destId="{59001067-079A-F94C-ACFD-5270B897471E}" srcOrd="0" destOrd="0" presId="urn:microsoft.com/office/officeart/2008/layout/LinedList"/>
    <dgm:cxn modelId="{788C755A-9DDC-994E-BC5D-946E3EB5640C}" type="presParOf" srcId="{D29B2849-8AE9-3445-89F0-D694E8A37285}" destId="{762E8AA1-9C46-4E45-AFDB-FD568AAE3B61}" srcOrd="1" destOrd="0" presId="urn:microsoft.com/office/officeart/2008/layout/LinedList"/>
    <dgm:cxn modelId="{CAB71905-D174-3244-9A0E-1FA60F45BA22}" type="presParOf" srcId="{D29B2849-8AE9-3445-89F0-D694E8A37285}" destId="{BB1500C3-344A-3D49-91A6-2BE6223050FA}" srcOrd="2" destOrd="0" presId="urn:microsoft.com/office/officeart/2008/layout/LinedList"/>
    <dgm:cxn modelId="{F1137019-6D1C-C546-811E-532269377D10}" type="presParOf" srcId="{E3C8C05C-2E8B-8F4F-B6E9-D5B7185162F3}" destId="{894EC8C6-B413-6044-A90E-7C9FE5A5EBEC}" srcOrd="2" destOrd="0" presId="urn:microsoft.com/office/officeart/2008/layout/LinedList"/>
    <dgm:cxn modelId="{A36BF604-BB3D-1B4E-9CEF-F765FC31017F}" type="presParOf" srcId="{E3C8C05C-2E8B-8F4F-B6E9-D5B7185162F3}" destId="{DA9173BE-23C6-0C4D-9E7A-D25CD5E591CC}" srcOrd="3" destOrd="0" presId="urn:microsoft.com/office/officeart/2008/layout/LinedList"/>
    <dgm:cxn modelId="{4C9BE508-A1CF-5240-9559-0F35282494F5}" type="presParOf" srcId="{58C24C24-7BC0-FB4D-B756-823070DA8914}" destId="{B9BCD9A8-1DAB-BA4C-9EE7-F4FD02677747}" srcOrd="10" destOrd="0" presId="urn:microsoft.com/office/officeart/2008/layout/LinedList"/>
    <dgm:cxn modelId="{ACDB5817-9B8D-4E47-BAC3-E7A95CE07DF4}" type="presParOf" srcId="{58C24C24-7BC0-FB4D-B756-823070DA8914}" destId="{34C9D0AC-459D-0D4A-BF46-328E42469F00}" srcOrd="11" destOrd="0" presId="urn:microsoft.com/office/officeart/2008/layout/LinedList"/>
    <dgm:cxn modelId="{D37C965E-5232-DC43-8B91-11ABA5582930}" type="presParOf" srcId="{34C9D0AC-459D-0D4A-BF46-328E42469F00}" destId="{F0EF581D-C47D-1440-A994-4FE9FD0B40E6}" srcOrd="0" destOrd="0" presId="urn:microsoft.com/office/officeart/2008/layout/LinedList"/>
    <dgm:cxn modelId="{3B23B813-45BC-D64F-83A7-E05CB5794298}" type="presParOf" srcId="{34C9D0AC-459D-0D4A-BF46-328E42469F00}" destId="{CC7934D0-4084-AF4E-A2B8-1A6410DA476C}" srcOrd="1" destOrd="0" presId="urn:microsoft.com/office/officeart/2008/layout/LinedList"/>
    <dgm:cxn modelId="{A29B60A4-C8B5-A14C-A45A-84E499ABF132}" type="presParOf" srcId="{CC7934D0-4084-AF4E-A2B8-1A6410DA476C}" destId="{9020F3BA-5F41-B842-A718-702EDE6B4A99}" srcOrd="0" destOrd="0" presId="urn:microsoft.com/office/officeart/2008/layout/LinedList"/>
    <dgm:cxn modelId="{665DFB8B-DF61-AE4B-BFC2-D632E9895D24}" type="presParOf" srcId="{CC7934D0-4084-AF4E-A2B8-1A6410DA476C}" destId="{B944053E-8FAC-A640-A899-E0A5C0E9BC4C}" srcOrd="1" destOrd="0" presId="urn:microsoft.com/office/officeart/2008/layout/LinedList"/>
    <dgm:cxn modelId="{48C52ACB-035B-2741-B0A5-7B916FC15117}" type="presParOf" srcId="{B944053E-8FAC-A640-A899-E0A5C0E9BC4C}" destId="{0F94DFC0-40DB-4147-93B4-B07DE2E27A33}" srcOrd="0" destOrd="0" presId="urn:microsoft.com/office/officeart/2008/layout/LinedList"/>
    <dgm:cxn modelId="{EC96CA2C-1860-FD47-ABBE-1B50540A4F97}" type="presParOf" srcId="{B944053E-8FAC-A640-A899-E0A5C0E9BC4C}" destId="{A966101B-81B5-E144-B1D0-E15CCA87F022}" srcOrd="1" destOrd="0" presId="urn:microsoft.com/office/officeart/2008/layout/LinedList"/>
    <dgm:cxn modelId="{1FA53778-E7AD-8E46-8482-AF5A8B04CDF1}" type="presParOf" srcId="{B944053E-8FAC-A640-A899-E0A5C0E9BC4C}" destId="{C9658522-B50A-1041-B5DE-E48911FC1DAB}" srcOrd="2" destOrd="0" presId="urn:microsoft.com/office/officeart/2008/layout/LinedList"/>
    <dgm:cxn modelId="{08B8B210-543F-1C4E-A623-3C38846B882B}" type="presParOf" srcId="{CC7934D0-4084-AF4E-A2B8-1A6410DA476C}" destId="{C7B7A03B-5D0F-2340-8604-B3BEF1CE81D7}" srcOrd="2" destOrd="0" presId="urn:microsoft.com/office/officeart/2008/layout/LinedList"/>
    <dgm:cxn modelId="{D5AEA4C1-E68B-6246-BF37-B8D6172AD6CE}" type="presParOf" srcId="{CC7934D0-4084-AF4E-A2B8-1A6410DA476C}" destId="{A4D0257E-9810-6944-BC7C-5D319EAF1E8E}" srcOrd="3"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55EB51C-8415-E74C-92EC-E57E35B8342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mc:AlternateContent xmlns:mc="http://schemas.openxmlformats.org/markup-compatibility/2006">
      <mc:Choice xmlns:a14="http://schemas.microsoft.com/office/drawing/2010/main" Requires="a14">
        <dgm:pt modelId="{6BF103A3-40CD-534B-9EE0-1188FF5EAF66}">
          <dgm:prSet/>
          <dgm:spPr/>
          <dgm:t>
            <a:bodyPr/>
            <a:lstStyle/>
            <a:p>
              <a14:m>
                <m:oMath xmlns:m="http://schemas.openxmlformats.org/officeDocument/2006/math">
                  <m:r>
                    <m:rPr>
                      <m:sty m:val="p"/>
                    </m:rPr>
                    <a:rPr lang="en-US" smtClean="0"/>
                    <m:t>F</m:t>
                  </m:r>
                  <m:r>
                    <a:rPr lang="en-US" i="1"/>
                    <m:t>≈1⟹</m:t>
                  </m:r>
                </m:oMath>
              </a14:m>
              <a:r>
                <a:rPr lang="en-US"/>
                <a:t>  There is no relationship between the response and predictors</a:t>
              </a:r>
            </a:p>
          </dgm:t>
        </dgm:pt>
      </mc:Choice>
      <mc:Fallback>
        <dgm:pt modelId="{6BF103A3-40CD-534B-9EE0-1188FF5EAF66}">
          <dgm:prSet/>
          <dgm:spPr/>
          <dgm:t>
            <a:bodyPr/>
            <a:lstStyle/>
            <a:p>
              <a:r>
                <a:rPr lang="en-US" i="0"/>
                <a:t>F≈1⟹</a:t>
              </a:r>
              <a:r>
                <a:rPr lang="en-US"/>
                <a:t>  There is no relationship between the response and predictors</a:t>
              </a:r>
            </a:p>
          </dgm:t>
        </dgm:pt>
      </mc:Fallback>
    </mc:AlternateContent>
    <dgm:pt modelId="{FC04F544-3A70-8240-8746-8E20BAA6BD82}" type="parTrans" cxnId="{69367395-4BD3-E841-A9C4-E787BF9D6D7D}">
      <dgm:prSet/>
      <dgm:spPr/>
      <dgm:t>
        <a:bodyPr/>
        <a:lstStyle/>
        <a:p>
          <a:endParaRPr lang="en-US"/>
        </a:p>
      </dgm:t>
    </dgm:pt>
    <dgm:pt modelId="{17CF3BB4-0820-F143-A6EF-19821A81444C}" type="sibTrans" cxnId="{69367395-4BD3-E841-A9C4-E787BF9D6D7D}">
      <dgm:prSet/>
      <dgm:spPr/>
      <dgm:t>
        <a:bodyPr/>
        <a:lstStyle/>
        <a:p>
          <a:endParaRPr lang="en-US"/>
        </a:p>
      </dgm:t>
    </dgm:pt>
    <mc:AlternateContent xmlns:mc="http://schemas.openxmlformats.org/markup-compatibility/2006">
      <mc:Choice xmlns:a14="http://schemas.microsoft.com/office/drawing/2010/main" Requires="a14">
        <dgm:pt modelId="{8383D9A1-A348-954E-9A1C-7EBFA923BB6E}">
          <dgm:prSet/>
          <dgm:spPr/>
          <dgm:t>
            <a:bodyPr/>
            <a:lstStyle/>
            <a:p>
              <a:r>
                <a:rPr lang="en-US"/>
                <a:t>If </a:t>
              </a:r>
              <a14:m>
                <m:oMath xmlns:m="http://schemas.openxmlformats.org/officeDocument/2006/math">
                  <m:sSub>
                    <m:sSubPr>
                      <m:ctrlPr>
                        <a:rPr lang="en-US" i="1"/>
                      </m:ctrlPr>
                    </m:sSubPr>
                    <m:e>
                      <m:r>
                        <a:rPr lang="en-US" i="1"/>
                        <m:t>𝐻</m:t>
                      </m:r>
                    </m:e>
                    <m:sub>
                      <m:r>
                        <a:rPr lang="en-US" i="1"/>
                        <m:t>𝑎</m:t>
                      </m:r>
                    </m:sub>
                  </m:sSub>
                  <m:r>
                    <a:rPr lang="en-US" i="1"/>
                    <m:t> </m:t>
                  </m:r>
                </m:oMath>
              </a14:m>
              <a:r>
                <a:rPr lang="en-US"/>
                <a:t>is true, then we expect F to be greater than 1. </a:t>
              </a:r>
            </a:p>
          </dgm:t>
        </dgm:pt>
      </mc:Choice>
      <mc:Fallback>
        <dgm:pt modelId="{8383D9A1-A348-954E-9A1C-7EBFA923BB6E}">
          <dgm:prSet/>
          <dgm:spPr/>
          <dgm:t>
            <a:bodyPr/>
            <a:lstStyle/>
            <a:p>
              <a:r>
                <a:rPr lang="en-US"/>
                <a:t>If </a:t>
              </a:r>
              <a:r>
                <a:rPr lang="en-US" i="0"/>
                <a:t>𝐻_𝑎  </a:t>
              </a:r>
              <a:r>
                <a:rPr lang="en-US"/>
                <a:t>is true, then we expect F to be greater than 1. </a:t>
              </a:r>
            </a:p>
          </dgm:t>
        </dgm:pt>
      </mc:Fallback>
    </mc:AlternateContent>
    <dgm:pt modelId="{939BF6AB-7187-F847-89DE-EE6A9B7F3E8E}" type="parTrans" cxnId="{5445A473-76C2-D948-92A6-2F2F837012C0}">
      <dgm:prSet/>
      <dgm:spPr/>
      <dgm:t>
        <a:bodyPr/>
        <a:lstStyle/>
        <a:p>
          <a:endParaRPr lang="en-US"/>
        </a:p>
      </dgm:t>
    </dgm:pt>
    <dgm:pt modelId="{4A973B26-B370-6A47-BDB5-094B34004F65}" type="sibTrans" cxnId="{5445A473-76C2-D948-92A6-2F2F837012C0}">
      <dgm:prSet/>
      <dgm:spPr/>
      <dgm:t>
        <a:bodyPr/>
        <a:lstStyle/>
        <a:p>
          <a:endParaRPr lang="en-US"/>
        </a:p>
      </dgm:t>
    </dgm:pt>
    <dgm:pt modelId="{1F99E786-9337-D346-B6CD-27B8D754028D}" type="pres">
      <dgm:prSet presAssocID="{155EB51C-8415-E74C-92EC-E57E35B83423}" presName="vert0" presStyleCnt="0">
        <dgm:presLayoutVars>
          <dgm:dir/>
          <dgm:animOne val="branch"/>
          <dgm:animLvl val="lvl"/>
        </dgm:presLayoutVars>
      </dgm:prSet>
      <dgm:spPr/>
    </dgm:pt>
    <dgm:pt modelId="{F2192162-A9E0-D54F-BFDA-AA5C493EBAA0}" type="pres">
      <dgm:prSet presAssocID="{6BF103A3-40CD-534B-9EE0-1188FF5EAF66}" presName="thickLine" presStyleLbl="alignNode1" presStyleIdx="0" presStyleCnt="2"/>
      <dgm:spPr/>
    </dgm:pt>
    <dgm:pt modelId="{C280A166-A429-8A42-AF43-E431BC120AE1}" type="pres">
      <dgm:prSet presAssocID="{6BF103A3-40CD-534B-9EE0-1188FF5EAF66}" presName="horz1" presStyleCnt="0"/>
      <dgm:spPr/>
    </dgm:pt>
    <dgm:pt modelId="{B534AA5E-E1C6-FF4E-A1E0-FAFCECE1FA6E}" type="pres">
      <dgm:prSet presAssocID="{6BF103A3-40CD-534B-9EE0-1188FF5EAF66}" presName="tx1" presStyleLbl="revTx" presStyleIdx="0" presStyleCnt="2"/>
      <dgm:spPr/>
    </dgm:pt>
    <dgm:pt modelId="{597F2B47-F124-E943-8E99-E78C1D0F6067}" type="pres">
      <dgm:prSet presAssocID="{6BF103A3-40CD-534B-9EE0-1188FF5EAF66}" presName="vert1" presStyleCnt="0"/>
      <dgm:spPr/>
    </dgm:pt>
    <dgm:pt modelId="{A283CE42-CD04-CE48-9312-565114D5BA29}" type="pres">
      <dgm:prSet presAssocID="{8383D9A1-A348-954E-9A1C-7EBFA923BB6E}" presName="thickLine" presStyleLbl="alignNode1" presStyleIdx="1" presStyleCnt="2"/>
      <dgm:spPr/>
    </dgm:pt>
    <dgm:pt modelId="{A441E7C3-7A53-9A45-98E9-2B92F4C778FB}" type="pres">
      <dgm:prSet presAssocID="{8383D9A1-A348-954E-9A1C-7EBFA923BB6E}" presName="horz1" presStyleCnt="0"/>
      <dgm:spPr/>
    </dgm:pt>
    <dgm:pt modelId="{7C8F1C41-237E-AC48-AAAC-8DF889EA34C3}" type="pres">
      <dgm:prSet presAssocID="{8383D9A1-A348-954E-9A1C-7EBFA923BB6E}" presName="tx1" presStyleLbl="revTx" presStyleIdx="1" presStyleCnt="2"/>
      <dgm:spPr/>
    </dgm:pt>
    <dgm:pt modelId="{3E4D33CD-45CB-E246-B9D1-3A39389D054E}" type="pres">
      <dgm:prSet presAssocID="{8383D9A1-A348-954E-9A1C-7EBFA923BB6E}" presName="vert1" presStyleCnt="0"/>
      <dgm:spPr/>
    </dgm:pt>
  </dgm:ptLst>
  <dgm:cxnLst>
    <dgm:cxn modelId="{326EC92B-A58E-6544-BAE0-53E1EEB2494C}" type="presOf" srcId="{8383D9A1-A348-954E-9A1C-7EBFA923BB6E}" destId="{7C8F1C41-237E-AC48-AAAC-8DF889EA34C3}" srcOrd="0" destOrd="0" presId="urn:microsoft.com/office/officeart/2008/layout/LinedList"/>
    <dgm:cxn modelId="{09564748-9255-314F-A7A5-57B1B81ACA9B}" type="presOf" srcId="{155EB51C-8415-E74C-92EC-E57E35B83423}" destId="{1F99E786-9337-D346-B6CD-27B8D754028D}" srcOrd="0" destOrd="0" presId="urn:microsoft.com/office/officeart/2008/layout/LinedList"/>
    <dgm:cxn modelId="{5445A473-76C2-D948-92A6-2F2F837012C0}" srcId="{155EB51C-8415-E74C-92EC-E57E35B83423}" destId="{8383D9A1-A348-954E-9A1C-7EBFA923BB6E}" srcOrd="1" destOrd="0" parTransId="{939BF6AB-7187-F847-89DE-EE6A9B7F3E8E}" sibTransId="{4A973B26-B370-6A47-BDB5-094B34004F65}"/>
    <dgm:cxn modelId="{546BD97C-237B-3C48-9E6A-282E351C65A2}" type="presOf" srcId="{6BF103A3-40CD-534B-9EE0-1188FF5EAF66}" destId="{B534AA5E-E1C6-FF4E-A1E0-FAFCECE1FA6E}" srcOrd="0" destOrd="0" presId="urn:microsoft.com/office/officeart/2008/layout/LinedList"/>
    <dgm:cxn modelId="{69367395-4BD3-E841-A9C4-E787BF9D6D7D}" srcId="{155EB51C-8415-E74C-92EC-E57E35B83423}" destId="{6BF103A3-40CD-534B-9EE0-1188FF5EAF66}" srcOrd="0" destOrd="0" parTransId="{FC04F544-3A70-8240-8746-8E20BAA6BD82}" sibTransId="{17CF3BB4-0820-F143-A6EF-19821A81444C}"/>
    <dgm:cxn modelId="{39DAF4A9-F0B9-7E44-9CC7-74B2DAB6C85D}" type="presParOf" srcId="{1F99E786-9337-D346-B6CD-27B8D754028D}" destId="{F2192162-A9E0-D54F-BFDA-AA5C493EBAA0}" srcOrd="0" destOrd="0" presId="urn:microsoft.com/office/officeart/2008/layout/LinedList"/>
    <dgm:cxn modelId="{E10AEAD7-BFA6-F847-BA15-0FCDF94C3272}" type="presParOf" srcId="{1F99E786-9337-D346-B6CD-27B8D754028D}" destId="{C280A166-A429-8A42-AF43-E431BC120AE1}" srcOrd="1" destOrd="0" presId="urn:microsoft.com/office/officeart/2008/layout/LinedList"/>
    <dgm:cxn modelId="{14A0B4B4-9E36-E240-8BB9-C1075767B615}" type="presParOf" srcId="{C280A166-A429-8A42-AF43-E431BC120AE1}" destId="{B534AA5E-E1C6-FF4E-A1E0-FAFCECE1FA6E}" srcOrd="0" destOrd="0" presId="urn:microsoft.com/office/officeart/2008/layout/LinedList"/>
    <dgm:cxn modelId="{25D4114E-FA21-9A41-A38D-3287CC2BEC46}" type="presParOf" srcId="{C280A166-A429-8A42-AF43-E431BC120AE1}" destId="{597F2B47-F124-E943-8E99-E78C1D0F6067}" srcOrd="1" destOrd="0" presId="urn:microsoft.com/office/officeart/2008/layout/LinedList"/>
    <dgm:cxn modelId="{166ED05C-7FAC-2B43-B2C1-38F73855E23F}" type="presParOf" srcId="{1F99E786-9337-D346-B6CD-27B8D754028D}" destId="{A283CE42-CD04-CE48-9312-565114D5BA29}" srcOrd="2" destOrd="0" presId="urn:microsoft.com/office/officeart/2008/layout/LinedList"/>
    <dgm:cxn modelId="{44DB0B3C-55EC-F442-829F-80479B9C6D5E}" type="presParOf" srcId="{1F99E786-9337-D346-B6CD-27B8D754028D}" destId="{A441E7C3-7A53-9A45-98E9-2B92F4C778FB}" srcOrd="3" destOrd="0" presId="urn:microsoft.com/office/officeart/2008/layout/LinedList"/>
    <dgm:cxn modelId="{E8E1566D-BC39-1745-915F-57A956E7CC51}" type="presParOf" srcId="{A441E7C3-7A53-9A45-98E9-2B92F4C778FB}" destId="{7C8F1C41-237E-AC48-AAAC-8DF889EA34C3}" srcOrd="0" destOrd="0" presId="urn:microsoft.com/office/officeart/2008/layout/LinedList"/>
    <dgm:cxn modelId="{32359C07-6173-7C41-B0EC-D665179E09D8}" type="presParOf" srcId="{A441E7C3-7A53-9A45-98E9-2B92F4C778FB}" destId="{3E4D33CD-45CB-E246-B9D1-3A39389D054E}" srcOrd="1"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55EB51C-8415-E74C-92EC-E57E35B8342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BF103A3-40CD-534B-9EE0-1188FF5EAF66}">
      <dgm:prSet/>
      <dgm:spPr>
        <a:blipFill>
          <a:blip xmlns:r="http://schemas.openxmlformats.org/officeDocument/2006/relationships" r:embed="rId1"/>
          <a:stretch>
            <a:fillRect l="-2689" t="-2924" r="-2689"/>
          </a:stretch>
        </a:blipFill>
      </dgm:spPr>
      <dgm:t>
        <a:bodyPr/>
        <a:lstStyle/>
        <a:p>
          <a:r>
            <a:rPr lang="en-US">
              <a:noFill/>
            </a:rPr>
            <a:t> </a:t>
          </a:r>
        </a:p>
      </dgm:t>
    </dgm:pt>
    <dgm:pt modelId="{FC04F544-3A70-8240-8746-8E20BAA6BD82}" type="parTrans" cxnId="{69367395-4BD3-E841-A9C4-E787BF9D6D7D}">
      <dgm:prSet/>
      <dgm:spPr/>
      <dgm:t>
        <a:bodyPr/>
        <a:lstStyle/>
        <a:p>
          <a:endParaRPr lang="en-US"/>
        </a:p>
      </dgm:t>
    </dgm:pt>
    <dgm:pt modelId="{17CF3BB4-0820-F143-A6EF-19821A81444C}" type="sibTrans" cxnId="{69367395-4BD3-E841-A9C4-E787BF9D6D7D}">
      <dgm:prSet/>
      <dgm:spPr/>
      <dgm:t>
        <a:bodyPr/>
        <a:lstStyle/>
        <a:p>
          <a:endParaRPr lang="en-US"/>
        </a:p>
      </dgm:t>
    </dgm:pt>
    <dgm:pt modelId="{8383D9A1-A348-954E-9A1C-7EBFA923BB6E}">
      <dgm:prSet/>
      <dgm:spPr>
        <a:blipFill>
          <a:blip xmlns:r="http://schemas.openxmlformats.org/officeDocument/2006/relationships" r:embed="rId2"/>
          <a:stretch>
            <a:fillRect l="-2689" t="-2326"/>
          </a:stretch>
        </a:blipFill>
      </dgm:spPr>
      <dgm:t>
        <a:bodyPr/>
        <a:lstStyle/>
        <a:p>
          <a:r>
            <a:rPr lang="en-US">
              <a:noFill/>
            </a:rPr>
            <a:t> </a:t>
          </a:r>
        </a:p>
      </dgm:t>
    </dgm:pt>
    <dgm:pt modelId="{939BF6AB-7187-F847-89DE-EE6A9B7F3E8E}" type="parTrans" cxnId="{5445A473-76C2-D948-92A6-2F2F837012C0}">
      <dgm:prSet/>
      <dgm:spPr/>
      <dgm:t>
        <a:bodyPr/>
        <a:lstStyle/>
        <a:p>
          <a:endParaRPr lang="en-US"/>
        </a:p>
      </dgm:t>
    </dgm:pt>
    <dgm:pt modelId="{4A973B26-B370-6A47-BDB5-094B34004F65}" type="sibTrans" cxnId="{5445A473-76C2-D948-92A6-2F2F837012C0}">
      <dgm:prSet/>
      <dgm:spPr/>
      <dgm:t>
        <a:bodyPr/>
        <a:lstStyle/>
        <a:p>
          <a:endParaRPr lang="en-US"/>
        </a:p>
      </dgm:t>
    </dgm:pt>
    <dgm:pt modelId="{1F99E786-9337-D346-B6CD-27B8D754028D}" type="pres">
      <dgm:prSet presAssocID="{155EB51C-8415-E74C-92EC-E57E35B83423}" presName="vert0" presStyleCnt="0">
        <dgm:presLayoutVars>
          <dgm:dir/>
          <dgm:animOne val="branch"/>
          <dgm:animLvl val="lvl"/>
        </dgm:presLayoutVars>
      </dgm:prSet>
      <dgm:spPr/>
    </dgm:pt>
    <dgm:pt modelId="{F2192162-A9E0-D54F-BFDA-AA5C493EBAA0}" type="pres">
      <dgm:prSet presAssocID="{6BF103A3-40CD-534B-9EE0-1188FF5EAF66}" presName="thickLine" presStyleLbl="alignNode1" presStyleIdx="0" presStyleCnt="2"/>
      <dgm:spPr/>
    </dgm:pt>
    <dgm:pt modelId="{C280A166-A429-8A42-AF43-E431BC120AE1}" type="pres">
      <dgm:prSet presAssocID="{6BF103A3-40CD-534B-9EE0-1188FF5EAF66}" presName="horz1" presStyleCnt="0"/>
      <dgm:spPr/>
    </dgm:pt>
    <dgm:pt modelId="{B534AA5E-E1C6-FF4E-A1E0-FAFCECE1FA6E}" type="pres">
      <dgm:prSet presAssocID="{6BF103A3-40CD-534B-9EE0-1188FF5EAF66}" presName="tx1" presStyleLbl="revTx" presStyleIdx="0" presStyleCnt="2"/>
      <dgm:spPr/>
    </dgm:pt>
    <dgm:pt modelId="{597F2B47-F124-E943-8E99-E78C1D0F6067}" type="pres">
      <dgm:prSet presAssocID="{6BF103A3-40CD-534B-9EE0-1188FF5EAF66}" presName="vert1" presStyleCnt="0"/>
      <dgm:spPr/>
    </dgm:pt>
    <dgm:pt modelId="{A283CE42-CD04-CE48-9312-565114D5BA29}" type="pres">
      <dgm:prSet presAssocID="{8383D9A1-A348-954E-9A1C-7EBFA923BB6E}" presName="thickLine" presStyleLbl="alignNode1" presStyleIdx="1" presStyleCnt="2"/>
      <dgm:spPr/>
    </dgm:pt>
    <dgm:pt modelId="{A441E7C3-7A53-9A45-98E9-2B92F4C778FB}" type="pres">
      <dgm:prSet presAssocID="{8383D9A1-A348-954E-9A1C-7EBFA923BB6E}" presName="horz1" presStyleCnt="0"/>
      <dgm:spPr/>
    </dgm:pt>
    <dgm:pt modelId="{7C8F1C41-237E-AC48-AAAC-8DF889EA34C3}" type="pres">
      <dgm:prSet presAssocID="{8383D9A1-A348-954E-9A1C-7EBFA923BB6E}" presName="tx1" presStyleLbl="revTx" presStyleIdx="1" presStyleCnt="2"/>
      <dgm:spPr/>
    </dgm:pt>
    <dgm:pt modelId="{3E4D33CD-45CB-E246-B9D1-3A39389D054E}" type="pres">
      <dgm:prSet presAssocID="{8383D9A1-A348-954E-9A1C-7EBFA923BB6E}" presName="vert1" presStyleCnt="0"/>
      <dgm:spPr/>
    </dgm:pt>
  </dgm:ptLst>
  <dgm:cxnLst>
    <dgm:cxn modelId="{326EC92B-A58E-6544-BAE0-53E1EEB2494C}" type="presOf" srcId="{8383D9A1-A348-954E-9A1C-7EBFA923BB6E}" destId="{7C8F1C41-237E-AC48-AAAC-8DF889EA34C3}" srcOrd="0" destOrd="0" presId="urn:microsoft.com/office/officeart/2008/layout/LinedList"/>
    <dgm:cxn modelId="{09564748-9255-314F-A7A5-57B1B81ACA9B}" type="presOf" srcId="{155EB51C-8415-E74C-92EC-E57E35B83423}" destId="{1F99E786-9337-D346-B6CD-27B8D754028D}" srcOrd="0" destOrd="0" presId="urn:microsoft.com/office/officeart/2008/layout/LinedList"/>
    <dgm:cxn modelId="{5445A473-76C2-D948-92A6-2F2F837012C0}" srcId="{155EB51C-8415-E74C-92EC-E57E35B83423}" destId="{8383D9A1-A348-954E-9A1C-7EBFA923BB6E}" srcOrd="1" destOrd="0" parTransId="{939BF6AB-7187-F847-89DE-EE6A9B7F3E8E}" sibTransId="{4A973B26-B370-6A47-BDB5-094B34004F65}"/>
    <dgm:cxn modelId="{546BD97C-237B-3C48-9E6A-282E351C65A2}" type="presOf" srcId="{6BF103A3-40CD-534B-9EE0-1188FF5EAF66}" destId="{B534AA5E-E1C6-FF4E-A1E0-FAFCECE1FA6E}" srcOrd="0" destOrd="0" presId="urn:microsoft.com/office/officeart/2008/layout/LinedList"/>
    <dgm:cxn modelId="{69367395-4BD3-E841-A9C4-E787BF9D6D7D}" srcId="{155EB51C-8415-E74C-92EC-E57E35B83423}" destId="{6BF103A3-40CD-534B-9EE0-1188FF5EAF66}" srcOrd="0" destOrd="0" parTransId="{FC04F544-3A70-8240-8746-8E20BAA6BD82}" sibTransId="{17CF3BB4-0820-F143-A6EF-19821A81444C}"/>
    <dgm:cxn modelId="{39DAF4A9-F0B9-7E44-9CC7-74B2DAB6C85D}" type="presParOf" srcId="{1F99E786-9337-D346-B6CD-27B8D754028D}" destId="{F2192162-A9E0-D54F-BFDA-AA5C493EBAA0}" srcOrd="0" destOrd="0" presId="urn:microsoft.com/office/officeart/2008/layout/LinedList"/>
    <dgm:cxn modelId="{E10AEAD7-BFA6-F847-BA15-0FCDF94C3272}" type="presParOf" srcId="{1F99E786-9337-D346-B6CD-27B8D754028D}" destId="{C280A166-A429-8A42-AF43-E431BC120AE1}" srcOrd="1" destOrd="0" presId="urn:microsoft.com/office/officeart/2008/layout/LinedList"/>
    <dgm:cxn modelId="{14A0B4B4-9E36-E240-8BB9-C1075767B615}" type="presParOf" srcId="{C280A166-A429-8A42-AF43-E431BC120AE1}" destId="{B534AA5E-E1C6-FF4E-A1E0-FAFCECE1FA6E}" srcOrd="0" destOrd="0" presId="urn:microsoft.com/office/officeart/2008/layout/LinedList"/>
    <dgm:cxn modelId="{25D4114E-FA21-9A41-A38D-3287CC2BEC46}" type="presParOf" srcId="{C280A166-A429-8A42-AF43-E431BC120AE1}" destId="{597F2B47-F124-E943-8E99-E78C1D0F6067}" srcOrd="1" destOrd="0" presId="urn:microsoft.com/office/officeart/2008/layout/LinedList"/>
    <dgm:cxn modelId="{166ED05C-7FAC-2B43-B2C1-38F73855E23F}" type="presParOf" srcId="{1F99E786-9337-D346-B6CD-27B8D754028D}" destId="{A283CE42-CD04-CE48-9312-565114D5BA29}" srcOrd="2" destOrd="0" presId="urn:microsoft.com/office/officeart/2008/layout/LinedList"/>
    <dgm:cxn modelId="{44DB0B3C-55EC-F442-829F-80479B9C6D5E}" type="presParOf" srcId="{1F99E786-9337-D346-B6CD-27B8D754028D}" destId="{A441E7C3-7A53-9A45-98E9-2B92F4C778FB}" srcOrd="3" destOrd="0" presId="urn:microsoft.com/office/officeart/2008/layout/LinedList"/>
    <dgm:cxn modelId="{E8E1566D-BC39-1745-915F-57A956E7CC51}" type="presParOf" srcId="{A441E7C3-7A53-9A45-98E9-2B92F4C778FB}" destId="{7C8F1C41-237E-AC48-AAAC-8DF889EA34C3}" srcOrd="0" destOrd="0" presId="urn:microsoft.com/office/officeart/2008/layout/LinedList"/>
    <dgm:cxn modelId="{32359C07-6173-7C41-B0EC-D665179E09D8}" type="presParOf" srcId="{A441E7C3-7A53-9A45-98E9-2B92F4C778FB}" destId="{3E4D33CD-45CB-E246-B9D1-3A39389D054E}" srcOrd="1"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C144E-5365-D342-8F45-D6AB85CDADD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838C3BC-AFC5-8942-8E9D-8BE25FFAF23C}">
      <dgm:prSet/>
      <dgm:spPr/>
      <dgm:t>
        <a:bodyPr/>
        <a:lstStyle/>
        <a:p>
          <a:r>
            <a:rPr lang="en-US" dirty="0"/>
            <a:t>Here are some </a:t>
          </a:r>
          <a:r>
            <a:rPr lang="en-US" b="1" dirty="0"/>
            <a:t>potential problems</a:t>
          </a:r>
          <a:r>
            <a:rPr lang="en-US" dirty="0"/>
            <a:t> to keep in mind in Multiple Regression. </a:t>
          </a:r>
        </a:p>
      </dgm:t>
    </dgm:pt>
    <dgm:pt modelId="{8EB1D993-C6F0-654E-A9FC-4FBB1DAD8CD6}" type="parTrans" cxnId="{0E6EAE60-C725-3149-8B6B-694D31C347AF}">
      <dgm:prSet/>
      <dgm:spPr/>
      <dgm:t>
        <a:bodyPr/>
        <a:lstStyle/>
        <a:p>
          <a:endParaRPr lang="en-US"/>
        </a:p>
      </dgm:t>
    </dgm:pt>
    <dgm:pt modelId="{3C9A934F-1EFE-F040-9DA3-01541377E2AE}" type="sibTrans" cxnId="{0E6EAE60-C725-3149-8B6B-694D31C347AF}">
      <dgm:prSet/>
      <dgm:spPr/>
      <dgm:t>
        <a:bodyPr/>
        <a:lstStyle/>
        <a:p>
          <a:endParaRPr lang="en-US"/>
        </a:p>
      </dgm:t>
    </dgm:pt>
    <dgm:pt modelId="{A3A27A9F-24D1-EA47-9C8B-C2B28AC54353}" type="pres">
      <dgm:prSet presAssocID="{C89C144E-5365-D342-8F45-D6AB85CDADDB}" presName="linear" presStyleCnt="0">
        <dgm:presLayoutVars>
          <dgm:animLvl val="lvl"/>
          <dgm:resizeHandles val="exact"/>
        </dgm:presLayoutVars>
      </dgm:prSet>
      <dgm:spPr/>
    </dgm:pt>
    <dgm:pt modelId="{C868E6FE-2F8E-9240-ACC7-7DA5F952E704}" type="pres">
      <dgm:prSet presAssocID="{8838C3BC-AFC5-8942-8E9D-8BE25FFAF23C}" presName="parentText" presStyleLbl="node1" presStyleIdx="0" presStyleCnt="1">
        <dgm:presLayoutVars>
          <dgm:chMax val="0"/>
          <dgm:bulletEnabled val="1"/>
        </dgm:presLayoutVars>
      </dgm:prSet>
      <dgm:spPr/>
    </dgm:pt>
  </dgm:ptLst>
  <dgm:cxnLst>
    <dgm:cxn modelId="{CC07A029-1D24-AD44-9A46-970AB5FFEAC0}" type="presOf" srcId="{8838C3BC-AFC5-8942-8E9D-8BE25FFAF23C}" destId="{C868E6FE-2F8E-9240-ACC7-7DA5F952E704}" srcOrd="0" destOrd="0" presId="urn:microsoft.com/office/officeart/2005/8/layout/vList2"/>
    <dgm:cxn modelId="{0E6EAE60-C725-3149-8B6B-694D31C347AF}" srcId="{C89C144E-5365-D342-8F45-D6AB85CDADDB}" destId="{8838C3BC-AFC5-8942-8E9D-8BE25FFAF23C}" srcOrd="0" destOrd="0" parTransId="{8EB1D993-C6F0-654E-A9FC-4FBB1DAD8CD6}" sibTransId="{3C9A934F-1EFE-F040-9DA3-01541377E2AE}"/>
    <dgm:cxn modelId="{49809CF0-E11F-C54D-BAF1-390DE4CEAA7B}" type="presOf" srcId="{C89C144E-5365-D342-8F45-D6AB85CDADDB}" destId="{A3A27A9F-24D1-EA47-9C8B-C2B28AC54353}" srcOrd="0" destOrd="0" presId="urn:microsoft.com/office/officeart/2005/8/layout/vList2"/>
    <dgm:cxn modelId="{66D32B7B-C217-6245-AC7D-00A0C09CF411}" type="presParOf" srcId="{A3A27A9F-24D1-EA47-9C8B-C2B28AC54353}" destId="{C868E6FE-2F8E-9240-ACC7-7DA5F952E70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31AD209-9D8A-5B4E-BAFE-FA8092CE7DD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C13177A-8BA1-2145-AF59-F4D79E60A4B3}">
      <dgm:prSet/>
      <dgm:spPr/>
      <dgm:t>
        <a:bodyPr/>
        <a:lstStyle/>
        <a:p>
          <a:r>
            <a:rPr lang="en-US" dirty="0"/>
            <a:t>1. Non-linearity of the response-predictor relationships</a:t>
          </a:r>
        </a:p>
      </dgm:t>
    </dgm:pt>
    <dgm:pt modelId="{991C1136-2D17-4D4C-8596-40AA270B5FA3}" type="parTrans" cxnId="{6CA53FDA-3575-994B-9CFC-ACCB808A6058}">
      <dgm:prSet/>
      <dgm:spPr/>
      <dgm:t>
        <a:bodyPr/>
        <a:lstStyle/>
        <a:p>
          <a:endParaRPr lang="en-US"/>
        </a:p>
      </dgm:t>
    </dgm:pt>
    <dgm:pt modelId="{FED8C965-52DB-AD47-906C-8FC76F62C3BB}" type="sibTrans" cxnId="{6CA53FDA-3575-994B-9CFC-ACCB808A6058}">
      <dgm:prSet/>
      <dgm:spPr/>
      <dgm:t>
        <a:bodyPr/>
        <a:lstStyle/>
        <a:p>
          <a:endParaRPr lang="en-US"/>
        </a:p>
      </dgm:t>
    </dgm:pt>
    <dgm:pt modelId="{70331E86-0B4A-B54B-B500-5022547A43BE}">
      <dgm:prSet/>
      <dgm:spPr/>
      <dgm:t>
        <a:bodyPr/>
        <a:lstStyle/>
        <a:p>
          <a:r>
            <a:rPr lang="en-US" dirty="0"/>
            <a:t>2. Correlation of error terms</a:t>
          </a:r>
        </a:p>
      </dgm:t>
    </dgm:pt>
    <dgm:pt modelId="{F85B26CC-5243-5B46-8F8E-E106CBDB7E1D}" type="parTrans" cxnId="{6BD229AA-9488-A245-A527-3A19BE931506}">
      <dgm:prSet/>
      <dgm:spPr/>
      <dgm:t>
        <a:bodyPr/>
        <a:lstStyle/>
        <a:p>
          <a:endParaRPr lang="en-US"/>
        </a:p>
      </dgm:t>
    </dgm:pt>
    <dgm:pt modelId="{F0B8F124-92D0-CD4C-ACBC-A995A63BC2FE}" type="sibTrans" cxnId="{6BD229AA-9488-A245-A527-3A19BE931506}">
      <dgm:prSet/>
      <dgm:spPr/>
      <dgm:t>
        <a:bodyPr/>
        <a:lstStyle/>
        <a:p>
          <a:endParaRPr lang="en-US"/>
        </a:p>
      </dgm:t>
    </dgm:pt>
    <dgm:pt modelId="{715684BE-632B-A147-ABA8-B9446CD770D8}">
      <dgm:prSet/>
      <dgm:spPr/>
      <dgm:t>
        <a:bodyPr/>
        <a:lstStyle/>
        <a:p>
          <a:r>
            <a:rPr lang="en-US" dirty="0"/>
            <a:t>3. Non-constant variance of error terms</a:t>
          </a:r>
        </a:p>
      </dgm:t>
    </dgm:pt>
    <dgm:pt modelId="{2257B050-2023-4B40-B243-B92E4E8F304E}" type="parTrans" cxnId="{CB9378E1-0C09-0648-AEE4-5A4059811EB3}">
      <dgm:prSet/>
      <dgm:spPr/>
      <dgm:t>
        <a:bodyPr/>
        <a:lstStyle/>
        <a:p>
          <a:endParaRPr lang="en-US"/>
        </a:p>
      </dgm:t>
    </dgm:pt>
    <dgm:pt modelId="{0107671B-7B0D-A44D-B648-1E96D73816AC}" type="sibTrans" cxnId="{CB9378E1-0C09-0648-AEE4-5A4059811EB3}">
      <dgm:prSet/>
      <dgm:spPr/>
      <dgm:t>
        <a:bodyPr/>
        <a:lstStyle/>
        <a:p>
          <a:endParaRPr lang="en-US"/>
        </a:p>
      </dgm:t>
    </dgm:pt>
    <dgm:pt modelId="{370C46B7-CD1F-9044-8783-C4E4A6296DD8}">
      <dgm:prSet/>
      <dgm:spPr/>
      <dgm:t>
        <a:bodyPr/>
        <a:lstStyle/>
        <a:p>
          <a:r>
            <a:rPr lang="en-US" dirty="0"/>
            <a:t>4. Outliers</a:t>
          </a:r>
        </a:p>
      </dgm:t>
    </dgm:pt>
    <dgm:pt modelId="{713D755D-B07F-A546-9B17-BDD912BF7E9C}" type="parTrans" cxnId="{F87B1963-11BD-1F43-83F4-C5BC854D7509}">
      <dgm:prSet/>
      <dgm:spPr/>
      <dgm:t>
        <a:bodyPr/>
        <a:lstStyle/>
        <a:p>
          <a:endParaRPr lang="en-US"/>
        </a:p>
      </dgm:t>
    </dgm:pt>
    <dgm:pt modelId="{64EFC47C-B568-C54D-939E-9A8CA81376A7}" type="sibTrans" cxnId="{F87B1963-11BD-1F43-83F4-C5BC854D7509}">
      <dgm:prSet/>
      <dgm:spPr/>
      <dgm:t>
        <a:bodyPr/>
        <a:lstStyle/>
        <a:p>
          <a:endParaRPr lang="en-US"/>
        </a:p>
      </dgm:t>
    </dgm:pt>
    <dgm:pt modelId="{329F9BC2-11E0-4A43-962E-5B6E7DECE581}">
      <dgm:prSet/>
      <dgm:spPr/>
      <dgm:t>
        <a:bodyPr/>
        <a:lstStyle/>
        <a:p>
          <a:r>
            <a:rPr lang="en-US" dirty="0"/>
            <a:t>5. High-leverage points </a:t>
          </a:r>
        </a:p>
      </dgm:t>
    </dgm:pt>
    <dgm:pt modelId="{9A93E311-AC9C-2C46-819D-02CDFE40E3A3}" type="parTrans" cxnId="{71BE05DF-15E4-BE41-9A58-818B2D77DE29}">
      <dgm:prSet/>
      <dgm:spPr/>
      <dgm:t>
        <a:bodyPr/>
        <a:lstStyle/>
        <a:p>
          <a:endParaRPr lang="en-US"/>
        </a:p>
      </dgm:t>
    </dgm:pt>
    <dgm:pt modelId="{9A23266D-8CAF-C546-B49D-77438C697C34}" type="sibTrans" cxnId="{71BE05DF-15E4-BE41-9A58-818B2D77DE29}">
      <dgm:prSet/>
      <dgm:spPr/>
      <dgm:t>
        <a:bodyPr/>
        <a:lstStyle/>
        <a:p>
          <a:endParaRPr lang="en-US"/>
        </a:p>
      </dgm:t>
    </dgm:pt>
    <dgm:pt modelId="{E6E09ACF-7DEB-0B4C-B0C3-69AF06FF8241}">
      <dgm:prSet/>
      <dgm:spPr/>
      <dgm:t>
        <a:bodyPr/>
        <a:lstStyle/>
        <a:p>
          <a:r>
            <a:rPr lang="en-US" dirty="0"/>
            <a:t>6. Collinearity </a:t>
          </a:r>
        </a:p>
      </dgm:t>
    </dgm:pt>
    <dgm:pt modelId="{B772BBA6-FABC-8F4F-B4FC-C4E835FD8ABA}" type="parTrans" cxnId="{B6A3B217-7AB1-EA44-950D-172C26C8078E}">
      <dgm:prSet/>
      <dgm:spPr/>
      <dgm:t>
        <a:bodyPr/>
        <a:lstStyle/>
        <a:p>
          <a:endParaRPr lang="en-US"/>
        </a:p>
      </dgm:t>
    </dgm:pt>
    <dgm:pt modelId="{1B4A2DB8-6C21-BE47-BDC7-9DD6FF983B12}" type="sibTrans" cxnId="{B6A3B217-7AB1-EA44-950D-172C26C8078E}">
      <dgm:prSet/>
      <dgm:spPr/>
      <dgm:t>
        <a:bodyPr/>
        <a:lstStyle/>
        <a:p>
          <a:endParaRPr lang="en-US"/>
        </a:p>
      </dgm:t>
    </dgm:pt>
    <dgm:pt modelId="{F55ECA15-B940-564E-B00C-BF826327888D}" type="pres">
      <dgm:prSet presAssocID="{A31AD209-9D8A-5B4E-BAFE-FA8092CE7DD1}" presName="vert0" presStyleCnt="0">
        <dgm:presLayoutVars>
          <dgm:dir/>
          <dgm:animOne val="branch"/>
          <dgm:animLvl val="lvl"/>
        </dgm:presLayoutVars>
      </dgm:prSet>
      <dgm:spPr/>
    </dgm:pt>
    <dgm:pt modelId="{49DB36D4-997F-F24E-ABD7-13A962AD4881}" type="pres">
      <dgm:prSet presAssocID="{0C13177A-8BA1-2145-AF59-F4D79E60A4B3}" presName="thickLine" presStyleLbl="alignNode1" presStyleIdx="0" presStyleCnt="6"/>
      <dgm:spPr/>
    </dgm:pt>
    <dgm:pt modelId="{04037780-A058-364E-A7C5-4240B8E3EECD}" type="pres">
      <dgm:prSet presAssocID="{0C13177A-8BA1-2145-AF59-F4D79E60A4B3}" presName="horz1" presStyleCnt="0"/>
      <dgm:spPr/>
    </dgm:pt>
    <dgm:pt modelId="{41B9FFB9-A2CD-3143-8E12-2A1E98837C70}" type="pres">
      <dgm:prSet presAssocID="{0C13177A-8BA1-2145-AF59-F4D79E60A4B3}" presName="tx1" presStyleLbl="revTx" presStyleIdx="0" presStyleCnt="6"/>
      <dgm:spPr/>
    </dgm:pt>
    <dgm:pt modelId="{3ED0E0E6-E258-CE4B-A656-FBEDC76DABF0}" type="pres">
      <dgm:prSet presAssocID="{0C13177A-8BA1-2145-AF59-F4D79E60A4B3}" presName="vert1" presStyleCnt="0"/>
      <dgm:spPr/>
    </dgm:pt>
    <dgm:pt modelId="{DD640EEC-74CF-CC42-A56F-DBA93E2E22F5}" type="pres">
      <dgm:prSet presAssocID="{70331E86-0B4A-B54B-B500-5022547A43BE}" presName="thickLine" presStyleLbl="alignNode1" presStyleIdx="1" presStyleCnt="6"/>
      <dgm:spPr/>
    </dgm:pt>
    <dgm:pt modelId="{7F3DE2D8-7F7D-BD4C-B87B-58BD091E20F0}" type="pres">
      <dgm:prSet presAssocID="{70331E86-0B4A-B54B-B500-5022547A43BE}" presName="horz1" presStyleCnt="0"/>
      <dgm:spPr/>
    </dgm:pt>
    <dgm:pt modelId="{59148DEC-F0E2-F74E-A519-6E5B11FF52B3}" type="pres">
      <dgm:prSet presAssocID="{70331E86-0B4A-B54B-B500-5022547A43BE}" presName="tx1" presStyleLbl="revTx" presStyleIdx="1" presStyleCnt="6"/>
      <dgm:spPr/>
    </dgm:pt>
    <dgm:pt modelId="{24DA3496-2AAE-FA45-82CD-0A707A1D2386}" type="pres">
      <dgm:prSet presAssocID="{70331E86-0B4A-B54B-B500-5022547A43BE}" presName="vert1" presStyleCnt="0"/>
      <dgm:spPr/>
    </dgm:pt>
    <dgm:pt modelId="{F8500E0B-F4E8-3046-9290-0A7A9181CCED}" type="pres">
      <dgm:prSet presAssocID="{715684BE-632B-A147-ABA8-B9446CD770D8}" presName="thickLine" presStyleLbl="alignNode1" presStyleIdx="2" presStyleCnt="6"/>
      <dgm:spPr/>
    </dgm:pt>
    <dgm:pt modelId="{C965A24E-2032-2343-BE1A-5BDE9800641C}" type="pres">
      <dgm:prSet presAssocID="{715684BE-632B-A147-ABA8-B9446CD770D8}" presName="horz1" presStyleCnt="0"/>
      <dgm:spPr/>
    </dgm:pt>
    <dgm:pt modelId="{5C3EDBF4-8BA7-EF45-8204-EAA0BBAD8371}" type="pres">
      <dgm:prSet presAssocID="{715684BE-632B-A147-ABA8-B9446CD770D8}" presName="tx1" presStyleLbl="revTx" presStyleIdx="2" presStyleCnt="6"/>
      <dgm:spPr/>
    </dgm:pt>
    <dgm:pt modelId="{D7E50BD2-CDAE-C54F-AAC3-C4BF2158B3F9}" type="pres">
      <dgm:prSet presAssocID="{715684BE-632B-A147-ABA8-B9446CD770D8}" presName="vert1" presStyleCnt="0"/>
      <dgm:spPr/>
    </dgm:pt>
    <dgm:pt modelId="{31EDDEBD-53EC-8145-9891-4D1F0A5867A0}" type="pres">
      <dgm:prSet presAssocID="{370C46B7-CD1F-9044-8783-C4E4A6296DD8}" presName="thickLine" presStyleLbl="alignNode1" presStyleIdx="3" presStyleCnt="6"/>
      <dgm:spPr/>
    </dgm:pt>
    <dgm:pt modelId="{BE75DC21-91A5-A643-9D4B-FAF52B523911}" type="pres">
      <dgm:prSet presAssocID="{370C46B7-CD1F-9044-8783-C4E4A6296DD8}" presName="horz1" presStyleCnt="0"/>
      <dgm:spPr/>
    </dgm:pt>
    <dgm:pt modelId="{0B1CD458-7C79-9342-B56A-F1A1FEC9BF3D}" type="pres">
      <dgm:prSet presAssocID="{370C46B7-CD1F-9044-8783-C4E4A6296DD8}" presName="tx1" presStyleLbl="revTx" presStyleIdx="3" presStyleCnt="6"/>
      <dgm:spPr/>
    </dgm:pt>
    <dgm:pt modelId="{752DA517-0768-6B44-87DE-F0A005A86C75}" type="pres">
      <dgm:prSet presAssocID="{370C46B7-CD1F-9044-8783-C4E4A6296DD8}" presName="vert1" presStyleCnt="0"/>
      <dgm:spPr/>
    </dgm:pt>
    <dgm:pt modelId="{5BC13E96-695D-2A4E-BE5C-FCF5A3B8437E}" type="pres">
      <dgm:prSet presAssocID="{329F9BC2-11E0-4A43-962E-5B6E7DECE581}" presName="thickLine" presStyleLbl="alignNode1" presStyleIdx="4" presStyleCnt="6"/>
      <dgm:spPr/>
    </dgm:pt>
    <dgm:pt modelId="{FAB4CD4D-47F2-AD49-A022-D2F12B18D5DE}" type="pres">
      <dgm:prSet presAssocID="{329F9BC2-11E0-4A43-962E-5B6E7DECE581}" presName="horz1" presStyleCnt="0"/>
      <dgm:spPr/>
    </dgm:pt>
    <dgm:pt modelId="{64E36519-841B-C444-A952-CE1E65B1A1CD}" type="pres">
      <dgm:prSet presAssocID="{329F9BC2-11E0-4A43-962E-5B6E7DECE581}" presName="tx1" presStyleLbl="revTx" presStyleIdx="4" presStyleCnt="6"/>
      <dgm:spPr/>
    </dgm:pt>
    <dgm:pt modelId="{634A5689-4444-EE43-B64C-94F31A2A2C96}" type="pres">
      <dgm:prSet presAssocID="{329F9BC2-11E0-4A43-962E-5B6E7DECE581}" presName="vert1" presStyleCnt="0"/>
      <dgm:spPr/>
    </dgm:pt>
    <dgm:pt modelId="{783870E1-0534-4640-A0C8-A398699E8323}" type="pres">
      <dgm:prSet presAssocID="{E6E09ACF-7DEB-0B4C-B0C3-69AF06FF8241}" presName="thickLine" presStyleLbl="alignNode1" presStyleIdx="5" presStyleCnt="6"/>
      <dgm:spPr/>
    </dgm:pt>
    <dgm:pt modelId="{42D4A14F-5746-5F41-AD66-92C4246B832E}" type="pres">
      <dgm:prSet presAssocID="{E6E09ACF-7DEB-0B4C-B0C3-69AF06FF8241}" presName="horz1" presStyleCnt="0"/>
      <dgm:spPr/>
    </dgm:pt>
    <dgm:pt modelId="{7800AD59-3BC4-BF4B-819E-AEBBC0FF851A}" type="pres">
      <dgm:prSet presAssocID="{E6E09ACF-7DEB-0B4C-B0C3-69AF06FF8241}" presName="tx1" presStyleLbl="revTx" presStyleIdx="5" presStyleCnt="6"/>
      <dgm:spPr/>
    </dgm:pt>
    <dgm:pt modelId="{FA2C25C7-59B7-D340-952C-1F36E3CD370D}" type="pres">
      <dgm:prSet presAssocID="{E6E09ACF-7DEB-0B4C-B0C3-69AF06FF8241}" presName="vert1" presStyleCnt="0"/>
      <dgm:spPr/>
    </dgm:pt>
  </dgm:ptLst>
  <dgm:cxnLst>
    <dgm:cxn modelId="{1213BE0D-20F6-3647-A1E4-1DEDD0A61008}" type="presOf" srcId="{E6E09ACF-7DEB-0B4C-B0C3-69AF06FF8241}" destId="{7800AD59-3BC4-BF4B-819E-AEBBC0FF851A}" srcOrd="0" destOrd="0" presId="urn:microsoft.com/office/officeart/2008/layout/LinedList"/>
    <dgm:cxn modelId="{B6A3B217-7AB1-EA44-950D-172C26C8078E}" srcId="{A31AD209-9D8A-5B4E-BAFE-FA8092CE7DD1}" destId="{E6E09ACF-7DEB-0B4C-B0C3-69AF06FF8241}" srcOrd="5" destOrd="0" parTransId="{B772BBA6-FABC-8F4F-B4FC-C4E835FD8ABA}" sibTransId="{1B4A2DB8-6C21-BE47-BDC7-9DD6FF983B12}"/>
    <dgm:cxn modelId="{9F306C1B-68F8-ED43-928E-FD05430147D8}" type="presOf" srcId="{715684BE-632B-A147-ABA8-B9446CD770D8}" destId="{5C3EDBF4-8BA7-EF45-8204-EAA0BBAD8371}" srcOrd="0" destOrd="0" presId="urn:microsoft.com/office/officeart/2008/layout/LinedList"/>
    <dgm:cxn modelId="{E530154F-4DAD-D64F-9814-0EB2CBA7E78F}" type="presOf" srcId="{70331E86-0B4A-B54B-B500-5022547A43BE}" destId="{59148DEC-F0E2-F74E-A519-6E5B11FF52B3}" srcOrd="0" destOrd="0" presId="urn:microsoft.com/office/officeart/2008/layout/LinedList"/>
    <dgm:cxn modelId="{329D0F51-5987-B246-9CF7-02E3DCA7F761}" type="presOf" srcId="{370C46B7-CD1F-9044-8783-C4E4A6296DD8}" destId="{0B1CD458-7C79-9342-B56A-F1A1FEC9BF3D}" srcOrd="0" destOrd="0" presId="urn:microsoft.com/office/officeart/2008/layout/LinedList"/>
    <dgm:cxn modelId="{F87B1963-11BD-1F43-83F4-C5BC854D7509}" srcId="{A31AD209-9D8A-5B4E-BAFE-FA8092CE7DD1}" destId="{370C46B7-CD1F-9044-8783-C4E4A6296DD8}" srcOrd="3" destOrd="0" parTransId="{713D755D-B07F-A546-9B17-BDD912BF7E9C}" sibTransId="{64EFC47C-B568-C54D-939E-9A8CA81376A7}"/>
    <dgm:cxn modelId="{54551879-77A8-984A-8BB9-F6C2D4A10717}" type="presOf" srcId="{A31AD209-9D8A-5B4E-BAFE-FA8092CE7DD1}" destId="{F55ECA15-B940-564E-B00C-BF826327888D}" srcOrd="0" destOrd="0" presId="urn:microsoft.com/office/officeart/2008/layout/LinedList"/>
    <dgm:cxn modelId="{6BD229AA-9488-A245-A527-3A19BE931506}" srcId="{A31AD209-9D8A-5B4E-BAFE-FA8092CE7DD1}" destId="{70331E86-0B4A-B54B-B500-5022547A43BE}" srcOrd="1" destOrd="0" parTransId="{F85B26CC-5243-5B46-8F8E-E106CBDB7E1D}" sibTransId="{F0B8F124-92D0-CD4C-ACBC-A995A63BC2FE}"/>
    <dgm:cxn modelId="{C2CCFAAA-6B47-DA4C-B1E9-5249E0247F36}" type="presOf" srcId="{0C13177A-8BA1-2145-AF59-F4D79E60A4B3}" destId="{41B9FFB9-A2CD-3143-8E12-2A1E98837C70}" srcOrd="0" destOrd="0" presId="urn:microsoft.com/office/officeart/2008/layout/LinedList"/>
    <dgm:cxn modelId="{DD8D33B7-0878-B74E-B6C0-BD54D9917461}" type="presOf" srcId="{329F9BC2-11E0-4A43-962E-5B6E7DECE581}" destId="{64E36519-841B-C444-A952-CE1E65B1A1CD}" srcOrd="0" destOrd="0" presId="urn:microsoft.com/office/officeart/2008/layout/LinedList"/>
    <dgm:cxn modelId="{6CA53FDA-3575-994B-9CFC-ACCB808A6058}" srcId="{A31AD209-9D8A-5B4E-BAFE-FA8092CE7DD1}" destId="{0C13177A-8BA1-2145-AF59-F4D79E60A4B3}" srcOrd="0" destOrd="0" parTransId="{991C1136-2D17-4D4C-8596-40AA270B5FA3}" sibTransId="{FED8C965-52DB-AD47-906C-8FC76F62C3BB}"/>
    <dgm:cxn modelId="{71BE05DF-15E4-BE41-9A58-818B2D77DE29}" srcId="{A31AD209-9D8A-5B4E-BAFE-FA8092CE7DD1}" destId="{329F9BC2-11E0-4A43-962E-5B6E7DECE581}" srcOrd="4" destOrd="0" parTransId="{9A93E311-AC9C-2C46-819D-02CDFE40E3A3}" sibTransId="{9A23266D-8CAF-C546-B49D-77438C697C34}"/>
    <dgm:cxn modelId="{CB9378E1-0C09-0648-AEE4-5A4059811EB3}" srcId="{A31AD209-9D8A-5B4E-BAFE-FA8092CE7DD1}" destId="{715684BE-632B-A147-ABA8-B9446CD770D8}" srcOrd="2" destOrd="0" parTransId="{2257B050-2023-4B40-B243-B92E4E8F304E}" sibTransId="{0107671B-7B0D-A44D-B648-1E96D73816AC}"/>
    <dgm:cxn modelId="{7C6764DC-49A9-8845-9F1C-20B1C8001581}" type="presParOf" srcId="{F55ECA15-B940-564E-B00C-BF826327888D}" destId="{49DB36D4-997F-F24E-ABD7-13A962AD4881}" srcOrd="0" destOrd="0" presId="urn:microsoft.com/office/officeart/2008/layout/LinedList"/>
    <dgm:cxn modelId="{8AFDF9C3-DD42-6345-9CC1-066D9519DD09}" type="presParOf" srcId="{F55ECA15-B940-564E-B00C-BF826327888D}" destId="{04037780-A058-364E-A7C5-4240B8E3EECD}" srcOrd="1" destOrd="0" presId="urn:microsoft.com/office/officeart/2008/layout/LinedList"/>
    <dgm:cxn modelId="{4814B8C3-DA09-ED4A-9074-B56092E35B04}" type="presParOf" srcId="{04037780-A058-364E-A7C5-4240B8E3EECD}" destId="{41B9FFB9-A2CD-3143-8E12-2A1E98837C70}" srcOrd="0" destOrd="0" presId="urn:microsoft.com/office/officeart/2008/layout/LinedList"/>
    <dgm:cxn modelId="{DDAF4885-C8F7-2B4E-8F7E-6B621294E838}" type="presParOf" srcId="{04037780-A058-364E-A7C5-4240B8E3EECD}" destId="{3ED0E0E6-E258-CE4B-A656-FBEDC76DABF0}" srcOrd="1" destOrd="0" presId="urn:microsoft.com/office/officeart/2008/layout/LinedList"/>
    <dgm:cxn modelId="{9D7B6BBA-4C8A-CD46-817D-190AA7BFD3C2}" type="presParOf" srcId="{F55ECA15-B940-564E-B00C-BF826327888D}" destId="{DD640EEC-74CF-CC42-A56F-DBA93E2E22F5}" srcOrd="2" destOrd="0" presId="urn:microsoft.com/office/officeart/2008/layout/LinedList"/>
    <dgm:cxn modelId="{0919A7BE-036F-0646-A2C5-08DD64E21168}" type="presParOf" srcId="{F55ECA15-B940-564E-B00C-BF826327888D}" destId="{7F3DE2D8-7F7D-BD4C-B87B-58BD091E20F0}" srcOrd="3" destOrd="0" presId="urn:microsoft.com/office/officeart/2008/layout/LinedList"/>
    <dgm:cxn modelId="{B935E579-14D0-2F4D-8E95-58942C483A22}" type="presParOf" srcId="{7F3DE2D8-7F7D-BD4C-B87B-58BD091E20F0}" destId="{59148DEC-F0E2-F74E-A519-6E5B11FF52B3}" srcOrd="0" destOrd="0" presId="urn:microsoft.com/office/officeart/2008/layout/LinedList"/>
    <dgm:cxn modelId="{27D42D20-6517-E64D-BDAA-E51044C2E687}" type="presParOf" srcId="{7F3DE2D8-7F7D-BD4C-B87B-58BD091E20F0}" destId="{24DA3496-2AAE-FA45-82CD-0A707A1D2386}" srcOrd="1" destOrd="0" presId="urn:microsoft.com/office/officeart/2008/layout/LinedList"/>
    <dgm:cxn modelId="{927C33AF-379F-7744-96A2-E48A6B3C005D}" type="presParOf" srcId="{F55ECA15-B940-564E-B00C-BF826327888D}" destId="{F8500E0B-F4E8-3046-9290-0A7A9181CCED}" srcOrd="4" destOrd="0" presId="urn:microsoft.com/office/officeart/2008/layout/LinedList"/>
    <dgm:cxn modelId="{F87A9D9B-FF8A-8B4C-8DA4-97875D99A665}" type="presParOf" srcId="{F55ECA15-B940-564E-B00C-BF826327888D}" destId="{C965A24E-2032-2343-BE1A-5BDE9800641C}" srcOrd="5" destOrd="0" presId="urn:microsoft.com/office/officeart/2008/layout/LinedList"/>
    <dgm:cxn modelId="{C5D820DC-DB0F-6B4C-94A0-B77EB630BC63}" type="presParOf" srcId="{C965A24E-2032-2343-BE1A-5BDE9800641C}" destId="{5C3EDBF4-8BA7-EF45-8204-EAA0BBAD8371}" srcOrd="0" destOrd="0" presId="urn:microsoft.com/office/officeart/2008/layout/LinedList"/>
    <dgm:cxn modelId="{31C39C88-ABA5-BA40-854B-BB0274C5E9D9}" type="presParOf" srcId="{C965A24E-2032-2343-BE1A-5BDE9800641C}" destId="{D7E50BD2-CDAE-C54F-AAC3-C4BF2158B3F9}" srcOrd="1" destOrd="0" presId="urn:microsoft.com/office/officeart/2008/layout/LinedList"/>
    <dgm:cxn modelId="{26657E3E-7F7E-8244-BF25-DBE87C261286}" type="presParOf" srcId="{F55ECA15-B940-564E-B00C-BF826327888D}" destId="{31EDDEBD-53EC-8145-9891-4D1F0A5867A0}" srcOrd="6" destOrd="0" presId="urn:microsoft.com/office/officeart/2008/layout/LinedList"/>
    <dgm:cxn modelId="{C73CCC70-B22B-404B-9A83-8E9AE52E405C}" type="presParOf" srcId="{F55ECA15-B940-564E-B00C-BF826327888D}" destId="{BE75DC21-91A5-A643-9D4B-FAF52B523911}" srcOrd="7" destOrd="0" presId="urn:microsoft.com/office/officeart/2008/layout/LinedList"/>
    <dgm:cxn modelId="{A370EDF1-7698-A84D-8582-77D93012941A}" type="presParOf" srcId="{BE75DC21-91A5-A643-9D4B-FAF52B523911}" destId="{0B1CD458-7C79-9342-B56A-F1A1FEC9BF3D}" srcOrd="0" destOrd="0" presId="urn:microsoft.com/office/officeart/2008/layout/LinedList"/>
    <dgm:cxn modelId="{81B9D9C3-087E-674C-98CE-EC15EDDE6395}" type="presParOf" srcId="{BE75DC21-91A5-A643-9D4B-FAF52B523911}" destId="{752DA517-0768-6B44-87DE-F0A005A86C75}" srcOrd="1" destOrd="0" presId="urn:microsoft.com/office/officeart/2008/layout/LinedList"/>
    <dgm:cxn modelId="{E92C95B3-189B-B841-9A30-E7B06E4879C1}" type="presParOf" srcId="{F55ECA15-B940-564E-B00C-BF826327888D}" destId="{5BC13E96-695D-2A4E-BE5C-FCF5A3B8437E}" srcOrd="8" destOrd="0" presId="urn:microsoft.com/office/officeart/2008/layout/LinedList"/>
    <dgm:cxn modelId="{33F35233-E4B4-4A41-9607-CEBBF150C4B6}" type="presParOf" srcId="{F55ECA15-B940-564E-B00C-BF826327888D}" destId="{FAB4CD4D-47F2-AD49-A022-D2F12B18D5DE}" srcOrd="9" destOrd="0" presId="urn:microsoft.com/office/officeart/2008/layout/LinedList"/>
    <dgm:cxn modelId="{CAF0415D-172F-2243-ACB5-BD0DFF5324EE}" type="presParOf" srcId="{FAB4CD4D-47F2-AD49-A022-D2F12B18D5DE}" destId="{64E36519-841B-C444-A952-CE1E65B1A1CD}" srcOrd="0" destOrd="0" presId="urn:microsoft.com/office/officeart/2008/layout/LinedList"/>
    <dgm:cxn modelId="{82D3492F-7CF4-0B45-9BCC-088C0E682601}" type="presParOf" srcId="{FAB4CD4D-47F2-AD49-A022-D2F12B18D5DE}" destId="{634A5689-4444-EE43-B64C-94F31A2A2C96}" srcOrd="1" destOrd="0" presId="urn:microsoft.com/office/officeart/2008/layout/LinedList"/>
    <dgm:cxn modelId="{EB9EB928-F0C5-8E4E-8C7C-114C9B4114EC}" type="presParOf" srcId="{F55ECA15-B940-564E-B00C-BF826327888D}" destId="{783870E1-0534-4640-A0C8-A398699E8323}" srcOrd="10" destOrd="0" presId="urn:microsoft.com/office/officeart/2008/layout/LinedList"/>
    <dgm:cxn modelId="{DB8679D7-7FED-0B48-91FA-F4F5D5A7415E}" type="presParOf" srcId="{F55ECA15-B940-564E-B00C-BF826327888D}" destId="{42D4A14F-5746-5F41-AD66-92C4246B832E}" srcOrd="11" destOrd="0" presId="urn:microsoft.com/office/officeart/2008/layout/LinedList"/>
    <dgm:cxn modelId="{7BF4DC55-E534-564C-BD31-1DDC463CBBFA}" type="presParOf" srcId="{42D4A14F-5746-5F41-AD66-92C4246B832E}" destId="{7800AD59-3BC4-BF4B-819E-AEBBC0FF851A}" srcOrd="0" destOrd="0" presId="urn:microsoft.com/office/officeart/2008/layout/LinedList"/>
    <dgm:cxn modelId="{68FA0170-CFA6-514D-AC2E-8AC82C9E0613}" type="presParOf" srcId="{42D4A14F-5746-5F41-AD66-92C4246B832E}" destId="{FA2C25C7-59B7-D340-952C-1F36E3CD370D}" srcOrd="1" destOrd="0" presId="urn:microsoft.com/office/officeart/2008/layout/LinedList"/>
  </dgm:cxnLst>
  <dgm:bg>
    <a:noFill/>
  </dgm:bg>
  <dgm:whole>
    <a:ln>
      <a:no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832F969-2504-1149-AF7B-7EDAD37094F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01F7AB5-6FCB-2448-A679-BAA6A361D2D3}">
      <dgm:prSet/>
      <dgm:spPr/>
      <dgm:t>
        <a:bodyPr/>
        <a:lstStyle/>
        <a:p>
          <a:r>
            <a:rPr lang="en-US" dirty="0"/>
            <a:t>Example: The Credit Card Default Problem  </a:t>
          </a:r>
        </a:p>
      </dgm:t>
    </dgm:pt>
    <dgm:pt modelId="{0522C8AE-C4AF-2C48-9346-16F73023947A}" type="parTrans" cxnId="{7EDB32DA-04D1-FF42-BF44-F3E5532A9DFC}">
      <dgm:prSet/>
      <dgm:spPr/>
      <dgm:t>
        <a:bodyPr/>
        <a:lstStyle/>
        <a:p>
          <a:endParaRPr lang="en-US"/>
        </a:p>
      </dgm:t>
    </dgm:pt>
    <dgm:pt modelId="{F0D3B4E3-EE53-C646-9F54-308FB82DAE8D}" type="sibTrans" cxnId="{7EDB32DA-04D1-FF42-BF44-F3E5532A9DFC}">
      <dgm:prSet/>
      <dgm:spPr/>
      <dgm:t>
        <a:bodyPr/>
        <a:lstStyle/>
        <a:p>
          <a:endParaRPr lang="en-US"/>
        </a:p>
      </dgm:t>
    </dgm:pt>
    <dgm:pt modelId="{F47F2B1D-7586-8740-8934-F3639CEDDDC3}" type="pres">
      <dgm:prSet presAssocID="{6832F969-2504-1149-AF7B-7EDAD37094F9}" presName="linear" presStyleCnt="0">
        <dgm:presLayoutVars>
          <dgm:animLvl val="lvl"/>
          <dgm:resizeHandles val="exact"/>
        </dgm:presLayoutVars>
      </dgm:prSet>
      <dgm:spPr/>
    </dgm:pt>
    <dgm:pt modelId="{CAF169D5-4646-B94E-8361-0A28CA84B9F4}" type="pres">
      <dgm:prSet presAssocID="{901F7AB5-6FCB-2448-A679-BAA6A361D2D3}" presName="parentText" presStyleLbl="node1" presStyleIdx="0" presStyleCnt="1">
        <dgm:presLayoutVars>
          <dgm:chMax val="0"/>
          <dgm:bulletEnabled val="1"/>
        </dgm:presLayoutVars>
      </dgm:prSet>
      <dgm:spPr/>
    </dgm:pt>
  </dgm:ptLst>
  <dgm:cxnLst>
    <dgm:cxn modelId="{1287A771-B495-E142-9249-8729B1E6160F}" type="presOf" srcId="{901F7AB5-6FCB-2448-A679-BAA6A361D2D3}" destId="{CAF169D5-4646-B94E-8361-0A28CA84B9F4}" srcOrd="0" destOrd="0" presId="urn:microsoft.com/office/officeart/2005/8/layout/vList2"/>
    <dgm:cxn modelId="{66263EC2-B9F2-F749-8C3C-475AF95CD873}" type="presOf" srcId="{6832F969-2504-1149-AF7B-7EDAD37094F9}" destId="{F47F2B1D-7586-8740-8934-F3639CEDDDC3}" srcOrd="0" destOrd="0" presId="urn:microsoft.com/office/officeart/2005/8/layout/vList2"/>
    <dgm:cxn modelId="{7EDB32DA-04D1-FF42-BF44-F3E5532A9DFC}" srcId="{6832F969-2504-1149-AF7B-7EDAD37094F9}" destId="{901F7AB5-6FCB-2448-A679-BAA6A361D2D3}" srcOrd="0" destOrd="0" parTransId="{0522C8AE-C4AF-2C48-9346-16F73023947A}" sibTransId="{F0D3B4E3-EE53-C646-9F54-308FB82DAE8D}"/>
    <dgm:cxn modelId="{D1FB2138-415C-CB42-8959-E419CB71037B}" type="presParOf" srcId="{F47F2B1D-7586-8740-8934-F3639CEDDDC3}" destId="{CAF169D5-4646-B94E-8361-0A28CA84B9F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B660641-D811-8244-83D7-F308B7B178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490803-911B-CD4B-9A2D-5104BED3585D}">
      <dgm:prSet/>
      <dgm:spPr/>
      <dgm:t>
        <a:bodyPr/>
        <a:lstStyle/>
        <a:p>
          <a:r>
            <a:rPr lang="en-US" dirty="0"/>
            <a:t>What is the data telling us? Always explore your dataset! </a:t>
          </a:r>
        </a:p>
      </dgm:t>
    </dgm:pt>
    <dgm:pt modelId="{AC2C65F3-E056-5843-A7A1-529D58E22300}" type="parTrans" cxnId="{D63B533C-064F-2942-8BBA-DECD7669DD20}">
      <dgm:prSet/>
      <dgm:spPr/>
      <dgm:t>
        <a:bodyPr/>
        <a:lstStyle/>
        <a:p>
          <a:endParaRPr lang="en-US"/>
        </a:p>
      </dgm:t>
    </dgm:pt>
    <dgm:pt modelId="{0F42D6A2-CD63-2843-BE64-58987937B5F9}" type="sibTrans" cxnId="{D63B533C-064F-2942-8BBA-DECD7669DD20}">
      <dgm:prSet/>
      <dgm:spPr/>
      <dgm:t>
        <a:bodyPr/>
        <a:lstStyle/>
        <a:p>
          <a:endParaRPr lang="en-US"/>
        </a:p>
      </dgm:t>
    </dgm:pt>
    <dgm:pt modelId="{D9C6BBA3-FB13-3945-82F2-52B1F865A3F8}" type="pres">
      <dgm:prSet presAssocID="{EB660641-D811-8244-83D7-F308B7B17896}" presName="linear" presStyleCnt="0">
        <dgm:presLayoutVars>
          <dgm:animLvl val="lvl"/>
          <dgm:resizeHandles val="exact"/>
        </dgm:presLayoutVars>
      </dgm:prSet>
      <dgm:spPr/>
    </dgm:pt>
    <dgm:pt modelId="{D2A0E378-5774-0A47-A444-97DFCFB3059C}" type="pres">
      <dgm:prSet presAssocID="{01490803-911B-CD4B-9A2D-5104BED3585D}" presName="parentText" presStyleLbl="node1" presStyleIdx="0" presStyleCnt="1">
        <dgm:presLayoutVars>
          <dgm:chMax val="0"/>
          <dgm:bulletEnabled val="1"/>
        </dgm:presLayoutVars>
      </dgm:prSet>
      <dgm:spPr/>
    </dgm:pt>
  </dgm:ptLst>
  <dgm:cxnLst>
    <dgm:cxn modelId="{D63B533C-064F-2942-8BBA-DECD7669DD20}" srcId="{EB660641-D811-8244-83D7-F308B7B17896}" destId="{01490803-911B-CD4B-9A2D-5104BED3585D}" srcOrd="0" destOrd="0" parTransId="{AC2C65F3-E056-5843-A7A1-529D58E22300}" sibTransId="{0F42D6A2-CD63-2843-BE64-58987937B5F9}"/>
    <dgm:cxn modelId="{8CF5BFE9-0F8C-604B-9511-27572A72C33A}" type="presOf" srcId="{01490803-911B-CD4B-9A2D-5104BED3585D}" destId="{D2A0E378-5774-0A47-A444-97DFCFB3059C}" srcOrd="0" destOrd="0" presId="urn:microsoft.com/office/officeart/2005/8/layout/vList2"/>
    <dgm:cxn modelId="{F94D72ED-8249-6F45-BD94-84FC0BFA6B99}" type="presOf" srcId="{EB660641-D811-8244-83D7-F308B7B17896}" destId="{D9C6BBA3-FB13-3945-82F2-52B1F865A3F8}" srcOrd="0" destOrd="0" presId="urn:microsoft.com/office/officeart/2005/8/layout/vList2"/>
    <dgm:cxn modelId="{88373AB7-9F99-8845-9611-49DF684EF7C2}" type="presParOf" srcId="{D9C6BBA3-FB13-3945-82F2-52B1F865A3F8}" destId="{D2A0E378-5774-0A47-A444-97DFCFB3059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C92177E-9C90-2548-85A0-7260C37C75FF}"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3E42E09F-DE5D-2541-9F6A-63CF733C5FED}">
      <dgm:prSet/>
      <dgm:spPr/>
      <dgm:t>
        <a:bodyPr/>
        <a:lstStyle/>
        <a:p>
          <a:r>
            <a:rPr lang="en-US" dirty="0"/>
            <a:t>Based on the </a:t>
          </a:r>
          <a:r>
            <a:rPr lang="en-US" b="1" dirty="0"/>
            <a:t>Balance Plot</a:t>
          </a:r>
          <a:r>
            <a:rPr lang="en-US" dirty="0"/>
            <a:t>, those who defaulted owed more than those who did not. </a:t>
          </a:r>
        </a:p>
      </dgm:t>
    </dgm:pt>
    <dgm:pt modelId="{DE616CCF-F293-0E4B-9154-1FBAFDC34D5F}" type="parTrans" cxnId="{58541059-EBAE-9541-B4C7-6038371ECC2E}">
      <dgm:prSet/>
      <dgm:spPr/>
      <dgm:t>
        <a:bodyPr/>
        <a:lstStyle/>
        <a:p>
          <a:endParaRPr lang="en-US"/>
        </a:p>
      </dgm:t>
    </dgm:pt>
    <dgm:pt modelId="{5B14ED99-FDCE-7C47-A9FE-3F9A7C81A327}" type="sibTrans" cxnId="{58541059-EBAE-9541-B4C7-6038371ECC2E}">
      <dgm:prSet/>
      <dgm:spPr/>
      <dgm:t>
        <a:bodyPr/>
        <a:lstStyle/>
        <a:p>
          <a:endParaRPr lang="en-US"/>
        </a:p>
      </dgm:t>
    </dgm:pt>
    <dgm:pt modelId="{D72E3059-26CD-2543-9027-9884913CF419}">
      <dgm:prSet/>
      <dgm:spPr/>
      <dgm:t>
        <a:bodyPr/>
        <a:lstStyle/>
        <a:p>
          <a:r>
            <a:rPr lang="en-US" dirty="0"/>
            <a:t>Based on the </a:t>
          </a:r>
          <a:r>
            <a:rPr lang="en-US" b="1" dirty="0"/>
            <a:t>Income Plot, </a:t>
          </a:r>
          <a:r>
            <a:rPr lang="en-US" b="0" dirty="0"/>
            <a:t>both group seem to have relatively similar median incomes. </a:t>
          </a:r>
        </a:p>
      </dgm:t>
    </dgm:pt>
    <dgm:pt modelId="{8CA13A01-F410-F247-8EBC-4058F8E7F21D}" type="parTrans" cxnId="{F181202B-5E89-564B-B0BD-DF425EB52DF2}">
      <dgm:prSet/>
      <dgm:spPr/>
      <dgm:t>
        <a:bodyPr/>
        <a:lstStyle/>
        <a:p>
          <a:endParaRPr lang="en-US"/>
        </a:p>
      </dgm:t>
    </dgm:pt>
    <dgm:pt modelId="{504DDCF9-0062-9A49-B06C-BF8CBA672D7F}" type="sibTrans" cxnId="{F181202B-5E89-564B-B0BD-DF425EB52DF2}">
      <dgm:prSet/>
      <dgm:spPr/>
      <dgm:t>
        <a:bodyPr/>
        <a:lstStyle/>
        <a:p>
          <a:endParaRPr lang="en-US"/>
        </a:p>
      </dgm:t>
    </dgm:pt>
    <dgm:pt modelId="{AAFB9122-0B7C-9F46-B97A-CE89944F9CC2}" type="pres">
      <dgm:prSet presAssocID="{CC92177E-9C90-2548-85A0-7260C37C75FF}" presName="vert0" presStyleCnt="0">
        <dgm:presLayoutVars>
          <dgm:dir/>
          <dgm:animOne val="branch"/>
          <dgm:animLvl val="lvl"/>
        </dgm:presLayoutVars>
      </dgm:prSet>
      <dgm:spPr/>
    </dgm:pt>
    <dgm:pt modelId="{67332B8D-C154-3045-A8A7-CF97FA13751A}" type="pres">
      <dgm:prSet presAssocID="{3E42E09F-DE5D-2541-9F6A-63CF733C5FED}" presName="thickLine" presStyleLbl="alignNode1" presStyleIdx="0" presStyleCnt="2"/>
      <dgm:spPr/>
    </dgm:pt>
    <dgm:pt modelId="{AE9FF0FC-AF68-EA48-8216-532388008F8F}" type="pres">
      <dgm:prSet presAssocID="{3E42E09F-DE5D-2541-9F6A-63CF733C5FED}" presName="horz1" presStyleCnt="0"/>
      <dgm:spPr/>
    </dgm:pt>
    <dgm:pt modelId="{B57C217E-EA35-F14C-823C-C732C9C7C4AC}" type="pres">
      <dgm:prSet presAssocID="{3E42E09F-DE5D-2541-9F6A-63CF733C5FED}" presName="tx1" presStyleLbl="revTx" presStyleIdx="0" presStyleCnt="2"/>
      <dgm:spPr/>
    </dgm:pt>
    <dgm:pt modelId="{58953C18-BBDE-A142-9FA8-01FAD6AAE859}" type="pres">
      <dgm:prSet presAssocID="{3E42E09F-DE5D-2541-9F6A-63CF733C5FED}" presName="vert1" presStyleCnt="0"/>
      <dgm:spPr/>
    </dgm:pt>
    <dgm:pt modelId="{D1B5424A-9339-964B-881E-C788DA3EC1E8}" type="pres">
      <dgm:prSet presAssocID="{D72E3059-26CD-2543-9027-9884913CF419}" presName="thickLine" presStyleLbl="alignNode1" presStyleIdx="1" presStyleCnt="2"/>
      <dgm:spPr/>
    </dgm:pt>
    <dgm:pt modelId="{F3C3D207-D166-EF49-8ACF-13B355F0FF6C}" type="pres">
      <dgm:prSet presAssocID="{D72E3059-26CD-2543-9027-9884913CF419}" presName="horz1" presStyleCnt="0"/>
      <dgm:spPr/>
    </dgm:pt>
    <dgm:pt modelId="{93C3C90D-9A2D-964B-9708-3FEBB6FB77E2}" type="pres">
      <dgm:prSet presAssocID="{D72E3059-26CD-2543-9027-9884913CF419}" presName="tx1" presStyleLbl="revTx" presStyleIdx="1" presStyleCnt="2"/>
      <dgm:spPr/>
    </dgm:pt>
    <dgm:pt modelId="{3C67E98C-348B-0644-92D5-7DC5B34C0678}" type="pres">
      <dgm:prSet presAssocID="{D72E3059-26CD-2543-9027-9884913CF419}" presName="vert1" presStyleCnt="0"/>
      <dgm:spPr/>
    </dgm:pt>
  </dgm:ptLst>
  <dgm:cxnLst>
    <dgm:cxn modelId="{F181202B-5E89-564B-B0BD-DF425EB52DF2}" srcId="{CC92177E-9C90-2548-85A0-7260C37C75FF}" destId="{D72E3059-26CD-2543-9027-9884913CF419}" srcOrd="1" destOrd="0" parTransId="{8CA13A01-F410-F247-8EBC-4058F8E7F21D}" sibTransId="{504DDCF9-0062-9A49-B06C-BF8CBA672D7F}"/>
    <dgm:cxn modelId="{58541059-EBAE-9541-B4C7-6038371ECC2E}" srcId="{CC92177E-9C90-2548-85A0-7260C37C75FF}" destId="{3E42E09F-DE5D-2541-9F6A-63CF733C5FED}" srcOrd="0" destOrd="0" parTransId="{DE616CCF-F293-0E4B-9154-1FBAFDC34D5F}" sibTransId="{5B14ED99-FDCE-7C47-A9FE-3F9A7C81A327}"/>
    <dgm:cxn modelId="{E3308D73-B3C6-8749-AD09-101C8F6B8DA0}" type="presOf" srcId="{D72E3059-26CD-2543-9027-9884913CF419}" destId="{93C3C90D-9A2D-964B-9708-3FEBB6FB77E2}" srcOrd="0" destOrd="0" presId="urn:microsoft.com/office/officeart/2008/layout/LinedList"/>
    <dgm:cxn modelId="{AC503192-077E-2743-9C56-BC4BA13580A7}" type="presOf" srcId="{CC92177E-9C90-2548-85A0-7260C37C75FF}" destId="{AAFB9122-0B7C-9F46-B97A-CE89944F9CC2}" srcOrd="0" destOrd="0" presId="urn:microsoft.com/office/officeart/2008/layout/LinedList"/>
    <dgm:cxn modelId="{3D698FE3-E4D3-CF4F-BCA4-0BEF113FD492}" type="presOf" srcId="{3E42E09F-DE5D-2541-9F6A-63CF733C5FED}" destId="{B57C217E-EA35-F14C-823C-C732C9C7C4AC}" srcOrd="0" destOrd="0" presId="urn:microsoft.com/office/officeart/2008/layout/LinedList"/>
    <dgm:cxn modelId="{D4CD33F2-457D-444C-BC03-C4B893CA6736}" type="presParOf" srcId="{AAFB9122-0B7C-9F46-B97A-CE89944F9CC2}" destId="{67332B8D-C154-3045-A8A7-CF97FA13751A}" srcOrd="0" destOrd="0" presId="urn:microsoft.com/office/officeart/2008/layout/LinedList"/>
    <dgm:cxn modelId="{64F15332-6088-944E-9AED-FA86584027CF}" type="presParOf" srcId="{AAFB9122-0B7C-9F46-B97A-CE89944F9CC2}" destId="{AE9FF0FC-AF68-EA48-8216-532388008F8F}" srcOrd="1" destOrd="0" presId="urn:microsoft.com/office/officeart/2008/layout/LinedList"/>
    <dgm:cxn modelId="{CB598518-2858-D34B-8D17-75477664675D}" type="presParOf" srcId="{AE9FF0FC-AF68-EA48-8216-532388008F8F}" destId="{B57C217E-EA35-F14C-823C-C732C9C7C4AC}" srcOrd="0" destOrd="0" presId="urn:microsoft.com/office/officeart/2008/layout/LinedList"/>
    <dgm:cxn modelId="{751D970E-BD31-0345-B7E6-3A90D0790C88}" type="presParOf" srcId="{AE9FF0FC-AF68-EA48-8216-532388008F8F}" destId="{58953C18-BBDE-A142-9FA8-01FAD6AAE859}" srcOrd="1" destOrd="0" presId="urn:microsoft.com/office/officeart/2008/layout/LinedList"/>
    <dgm:cxn modelId="{AEFE0EF5-D114-CD47-9A93-92374C67CC4D}" type="presParOf" srcId="{AAFB9122-0B7C-9F46-B97A-CE89944F9CC2}" destId="{D1B5424A-9339-964B-881E-C788DA3EC1E8}" srcOrd="2" destOrd="0" presId="urn:microsoft.com/office/officeart/2008/layout/LinedList"/>
    <dgm:cxn modelId="{2C3A2A1D-8115-C347-AC8E-20E18113191B}" type="presParOf" srcId="{AAFB9122-0B7C-9F46-B97A-CE89944F9CC2}" destId="{F3C3D207-D166-EF49-8ACF-13B355F0FF6C}" srcOrd="3" destOrd="0" presId="urn:microsoft.com/office/officeart/2008/layout/LinedList"/>
    <dgm:cxn modelId="{7346F893-EB73-E246-AD97-57CE13440AE0}" type="presParOf" srcId="{F3C3D207-D166-EF49-8ACF-13B355F0FF6C}" destId="{93C3C90D-9A2D-964B-9708-3FEBB6FB77E2}" srcOrd="0" destOrd="0" presId="urn:microsoft.com/office/officeart/2008/layout/LinedList"/>
    <dgm:cxn modelId="{07D649C7-4905-A748-B2E0-E61F7F33FFE8}" type="presParOf" srcId="{F3C3D207-D166-EF49-8ACF-13B355F0FF6C}" destId="{3C67E98C-348B-0644-92D5-7DC5B34C0678}"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DA9BE69-6994-714C-8731-D327A886634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1C215E2-1B8C-844D-8AEA-23EA4696E94F}">
      <dgm:prSet/>
      <dgm:spPr/>
      <dgm:t>
        <a:bodyPr/>
        <a:lstStyle/>
        <a:p>
          <a:r>
            <a:rPr lang="en-US" dirty="0"/>
            <a:t>What was the question again?</a:t>
          </a:r>
        </a:p>
      </dgm:t>
    </dgm:pt>
    <dgm:pt modelId="{2E6CD215-027B-E740-842F-AA23DA8BE810}" type="parTrans" cxnId="{0F0F1145-BE9F-6643-8959-D918A978FCA3}">
      <dgm:prSet/>
      <dgm:spPr/>
      <dgm:t>
        <a:bodyPr/>
        <a:lstStyle/>
        <a:p>
          <a:endParaRPr lang="en-US"/>
        </a:p>
      </dgm:t>
    </dgm:pt>
    <dgm:pt modelId="{5FBC9F82-DB19-A74C-845A-572A7BF07044}" type="sibTrans" cxnId="{0F0F1145-BE9F-6643-8959-D918A978FCA3}">
      <dgm:prSet/>
      <dgm:spPr/>
      <dgm:t>
        <a:bodyPr/>
        <a:lstStyle/>
        <a:p>
          <a:endParaRPr lang="en-US"/>
        </a:p>
      </dgm:t>
    </dgm:pt>
    <dgm:pt modelId="{DDB8DB26-1D6A-364F-890D-2CE2A18EABBC}" type="pres">
      <dgm:prSet presAssocID="{7DA9BE69-6994-714C-8731-D327A8866345}" presName="linear" presStyleCnt="0">
        <dgm:presLayoutVars>
          <dgm:animLvl val="lvl"/>
          <dgm:resizeHandles val="exact"/>
        </dgm:presLayoutVars>
      </dgm:prSet>
      <dgm:spPr/>
    </dgm:pt>
    <dgm:pt modelId="{70B1C6F0-F095-2B4B-92F0-E9F5DC80B2FD}" type="pres">
      <dgm:prSet presAssocID="{81C215E2-1B8C-844D-8AEA-23EA4696E94F}" presName="parentText" presStyleLbl="node1" presStyleIdx="0" presStyleCnt="1">
        <dgm:presLayoutVars>
          <dgm:chMax val="0"/>
          <dgm:bulletEnabled val="1"/>
        </dgm:presLayoutVars>
      </dgm:prSet>
      <dgm:spPr/>
    </dgm:pt>
  </dgm:ptLst>
  <dgm:cxnLst>
    <dgm:cxn modelId="{A400632F-518D-114B-B6F0-66817F6E176E}" type="presOf" srcId="{81C215E2-1B8C-844D-8AEA-23EA4696E94F}" destId="{70B1C6F0-F095-2B4B-92F0-E9F5DC80B2FD}" srcOrd="0" destOrd="0" presId="urn:microsoft.com/office/officeart/2005/8/layout/vList2"/>
    <dgm:cxn modelId="{0F0F1145-BE9F-6643-8959-D918A978FCA3}" srcId="{7DA9BE69-6994-714C-8731-D327A8866345}" destId="{81C215E2-1B8C-844D-8AEA-23EA4696E94F}" srcOrd="0" destOrd="0" parTransId="{2E6CD215-027B-E740-842F-AA23DA8BE810}" sibTransId="{5FBC9F82-DB19-A74C-845A-572A7BF07044}"/>
    <dgm:cxn modelId="{3878AD6F-D1FE-FC47-93C3-5278420296BF}" type="presOf" srcId="{7DA9BE69-6994-714C-8731-D327A8866345}" destId="{DDB8DB26-1D6A-364F-890D-2CE2A18EABBC}" srcOrd="0" destOrd="0" presId="urn:microsoft.com/office/officeart/2005/8/layout/vList2"/>
    <dgm:cxn modelId="{C1D891E2-4CCC-1D4A-8461-BD11A5B85BB4}" type="presParOf" srcId="{DDB8DB26-1D6A-364F-890D-2CE2A18EABBC}" destId="{70B1C6F0-F095-2B4B-92F0-E9F5DC80B2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788A11A-1113-7243-93E4-B8EB4DEB7FDF}"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D3710B60-B9BA-C444-BFDB-A1AB199F4B2B}">
      <dgm:prSet/>
      <dgm:spPr/>
      <dgm:t>
        <a:bodyPr/>
        <a:lstStyle/>
        <a:p>
          <a:pPr algn="ctr"/>
          <a:r>
            <a:rPr lang="en-US" b="1" u="none" dirty="0"/>
            <a:t>Aim: </a:t>
          </a:r>
        </a:p>
        <a:p>
          <a:pPr algn="ctr"/>
          <a:r>
            <a:rPr lang="en-US" dirty="0"/>
            <a:t>To </a:t>
          </a:r>
          <a:r>
            <a:rPr lang="en-US" b="0" u="sng" dirty="0">
              <a:solidFill>
                <a:schemeClr val="tx1"/>
              </a:solidFill>
            </a:rPr>
            <a:t>predict</a:t>
          </a:r>
          <a:r>
            <a:rPr lang="en-US" dirty="0"/>
            <a:t> which customers will </a:t>
          </a:r>
          <a:r>
            <a:rPr lang="en-US" b="1" dirty="0">
              <a:solidFill>
                <a:schemeClr val="accent5">
                  <a:lumMod val="75000"/>
                </a:schemeClr>
              </a:solidFill>
            </a:rPr>
            <a:t>default</a:t>
          </a:r>
          <a:r>
            <a:rPr lang="en-US" dirty="0"/>
            <a:t> on their credit card debt given their </a:t>
          </a:r>
          <a:r>
            <a:rPr lang="en-US" b="1" dirty="0">
              <a:solidFill>
                <a:srgbClr val="C00000"/>
              </a:solidFill>
            </a:rPr>
            <a:t>income</a:t>
          </a:r>
          <a:r>
            <a:rPr lang="en-US" dirty="0"/>
            <a:t> and </a:t>
          </a:r>
          <a:r>
            <a:rPr lang="en-US" b="1" dirty="0">
              <a:solidFill>
                <a:srgbClr val="C00000"/>
              </a:solidFill>
            </a:rPr>
            <a:t>credit card balance</a:t>
          </a:r>
          <a:r>
            <a:rPr lang="en-US" dirty="0"/>
            <a:t>. </a:t>
          </a:r>
        </a:p>
      </dgm:t>
    </dgm:pt>
    <dgm:pt modelId="{ABD36015-AC20-3E48-8174-79E81C1F33EA}" type="parTrans" cxnId="{7BDE5F07-7300-104A-89AE-C4261EC70150}">
      <dgm:prSet/>
      <dgm:spPr/>
      <dgm:t>
        <a:bodyPr/>
        <a:lstStyle/>
        <a:p>
          <a:endParaRPr lang="en-US"/>
        </a:p>
      </dgm:t>
    </dgm:pt>
    <dgm:pt modelId="{D2385CA8-13B3-C648-B370-1D33A6FD4AFF}" type="sibTrans" cxnId="{7BDE5F07-7300-104A-89AE-C4261EC70150}">
      <dgm:prSet/>
      <dgm:spPr/>
      <dgm:t>
        <a:bodyPr/>
        <a:lstStyle/>
        <a:p>
          <a:endParaRPr lang="en-US"/>
        </a:p>
      </dgm:t>
    </dgm:pt>
    <dgm:pt modelId="{DFFF88E4-EE20-1945-927C-448E12CD5296}" type="pres">
      <dgm:prSet presAssocID="{9788A11A-1113-7243-93E4-B8EB4DEB7FDF}" presName="linear" presStyleCnt="0">
        <dgm:presLayoutVars>
          <dgm:animLvl val="lvl"/>
          <dgm:resizeHandles val="exact"/>
        </dgm:presLayoutVars>
      </dgm:prSet>
      <dgm:spPr/>
    </dgm:pt>
    <dgm:pt modelId="{B1BA1A90-B45F-D247-BCF7-75B684C70955}" type="pres">
      <dgm:prSet presAssocID="{D3710B60-B9BA-C444-BFDB-A1AB199F4B2B}" presName="parentText" presStyleLbl="node1" presStyleIdx="0" presStyleCnt="1">
        <dgm:presLayoutVars>
          <dgm:chMax val="0"/>
          <dgm:bulletEnabled val="1"/>
        </dgm:presLayoutVars>
      </dgm:prSet>
      <dgm:spPr/>
    </dgm:pt>
  </dgm:ptLst>
  <dgm:cxnLst>
    <dgm:cxn modelId="{7BDE5F07-7300-104A-89AE-C4261EC70150}" srcId="{9788A11A-1113-7243-93E4-B8EB4DEB7FDF}" destId="{D3710B60-B9BA-C444-BFDB-A1AB199F4B2B}" srcOrd="0" destOrd="0" parTransId="{ABD36015-AC20-3E48-8174-79E81C1F33EA}" sibTransId="{D2385CA8-13B3-C648-B370-1D33A6FD4AFF}"/>
    <dgm:cxn modelId="{9762C71C-4E17-BC4A-9D4A-79419D1C60F8}" type="presOf" srcId="{9788A11A-1113-7243-93E4-B8EB4DEB7FDF}" destId="{DFFF88E4-EE20-1945-927C-448E12CD5296}" srcOrd="0" destOrd="0" presId="urn:microsoft.com/office/officeart/2005/8/layout/vList2"/>
    <dgm:cxn modelId="{F3D7D2F1-D8CA-5149-95E3-86B0CE290F90}" type="presOf" srcId="{D3710B60-B9BA-C444-BFDB-A1AB199F4B2B}" destId="{B1BA1A90-B45F-D247-BCF7-75B684C70955}" srcOrd="0" destOrd="0" presId="urn:microsoft.com/office/officeart/2005/8/layout/vList2"/>
    <dgm:cxn modelId="{57185DB1-0CD4-664C-9C1C-587DE3A27C92}" type="presParOf" srcId="{DFFF88E4-EE20-1945-927C-448E12CD5296}" destId="{B1BA1A90-B45F-D247-BCF7-75B684C70955}"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D8F385A-E698-C348-A56F-873816E762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09ED6DC-8BFE-2241-BF84-D80E114FAEDC}">
      <dgm:prSet/>
      <dgm:spPr/>
      <dgm:t>
        <a:bodyPr/>
        <a:lstStyle/>
        <a:p>
          <a:r>
            <a:rPr lang="en-US" dirty="0"/>
            <a:t>Can we use Linear Regression for this Problem? </a:t>
          </a:r>
        </a:p>
      </dgm:t>
    </dgm:pt>
    <dgm:pt modelId="{1EECD0BF-21CF-B24E-AF99-867DE195290D}" type="parTrans" cxnId="{A454B684-656A-FA49-9783-19C96CC19FC4}">
      <dgm:prSet/>
      <dgm:spPr/>
      <dgm:t>
        <a:bodyPr/>
        <a:lstStyle/>
        <a:p>
          <a:endParaRPr lang="en-US"/>
        </a:p>
      </dgm:t>
    </dgm:pt>
    <dgm:pt modelId="{48F97F4F-061A-4746-93B6-4002F578B21C}" type="sibTrans" cxnId="{A454B684-656A-FA49-9783-19C96CC19FC4}">
      <dgm:prSet/>
      <dgm:spPr/>
      <dgm:t>
        <a:bodyPr/>
        <a:lstStyle/>
        <a:p>
          <a:endParaRPr lang="en-US"/>
        </a:p>
      </dgm:t>
    </dgm:pt>
    <dgm:pt modelId="{0147E9C1-FC2C-0742-B7C1-F2763C4D5907}" type="pres">
      <dgm:prSet presAssocID="{ED8F385A-E698-C348-A56F-873816E7626B}" presName="linear" presStyleCnt="0">
        <dgm:presLayoutVars>
          <dgm:animLvl val="lvl"/>
          <dgm:resizeHandles val="exact"/>
        </dgm:presLayoutVars>
      </dgm:prSet>
      <dgm:spPr/>
    </dgm:pt>
    <dgm:pt modelId="{4A42E8B1-AD23-7A43-A535-76FB871BD695}" type="pres">
      <dgm:prSet presAssocID="{A09ED6DC-8BFE-2241-BF84-D80E114FAEDC}" presName="parentText" presStyleLbl="node1" presStyleIdx="0" presStyleCnt="1">
        <dgm:presLayoutVars>
          <dgm:chMax val="0"/>
          <dgm:bulletEnabled val="1"/>
        </dgm:presLayoutVars>
      </dgm:prSet>
      <dgm:spPr/>
    </dgm:pt>
  </dgm:ptLst>
  <dgm:cxnLst>
    <dgm:cxn modelId="{C886111E-574C-424F-814A-865EF792960E}" type="presOf" srcId="{A09ED6DC-8BFE-2241-BF84-D80E114FAEDC}" destId="{4A42E8B1-AD23-7A43-A535-76FB871BD695}" srcOrd="0" destOrd="0" presId="urn:microsoft.com/office/officeart/2005/8/layout/vList2"/>
    <dgm:cxn modelId="{A454B684-656A-FA49-9783-19C96CC19FC4}" srcId="{ED8F385A-E698-C348-A56F-873816E7626B}" destId="{A09ED6DC-8BFE-2241-BF84-D80E114FAEDC}" srcOrd="0" destOrd="0" parTransId="{1EECD0BF-21CF-B24E-AF99-867DE195290D}" sibTransId="{48F97F4F-061A-4746-93B6-4002F578B21C}"/>
    <dgm:cxn modelId="{45EC7AA2-A8E5-9D4B-AD57-497D4C31F446}" type="presOf" srcId="{ED8F385A-E698-C348-A56F-873816E7626B}" destId="{0147E9C1-FC2C-0742-B7C1-F2763C4D5907}" srcOrd="0" destOrd="0" presId="urn:microsoft.com/office/officeart/2005/8/layout/vList2"/>
    <dgm:cxn modelId="{496BC906-3FB8-AE40-8F1D-0BC00B1A12F9}" type="presParOf" srcId="{0147E9C1-FC2C-0742-B7C1-F2763C4D5907}" destId="{4A42E8B1-AD23-7A43-A535-76FB871BD69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532B8A-D34B-0849-8051-B9C1959DA49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D7736D5-ADAE-5243-8041-5778862E2421}">
      <dgm:prSet/>
      <dgm:spPr/>
      <dgm:t>
        <a:bodyPr/>
        <a:lstStyle/>
        <a:p>
          <a:r>
            <a:rPr lang="en-US" dirty="0"/>
            <a:t>The Practical Process in Machine Learning</a:t>
          </a:r>
        </a:p>
      </dgm:t>
    </dgm:pt>
    <dgm:pt modelId="{C49EA733-31D9-BC42-8734-3ADDF07E368A}" type="parTrans" cxnId="{CD492592-70E4-3F46-8C2C-A150BF990E8F}">
      <dgm:prSet/>
      <dgm:spPr/>
      <dgm:t>
        <a:bodyPr/>
        <a:lstStyle/>
        <a:p>
          <a:endParaRPr lang="en-US"/>
        </a:p>
      </dgm:t>
    </dgm:pt>
    <dgm:pt modelId="{AE88E017-D147-BF40-BFFE-FF31424F823F}" type="sibTrans" cxnId="{CD492592-70E4-3F46-8C2C-A150BF990E8F}">
      <dgm:prSet/>
      <dgm:spPr/>
      <dgm:t>
        <a:bodyPr/>
        <a:lstStyle/>
        <a:p>
          <a:endParaRPr lang="en-US"/>
        </a:p>
      </dgm:t>
    </dgm:pt>
    <dgm:pt modelId="{D2319842-0C57-724F-9194-958EE61FCF2E}" type="pres">
      <dgm:prSet presAssocID="{29532B8A-D34B-0849-8051-B9C1959DA492}" presName="linear" presStyleCnt="0">
        <dgm:presLayoutVars>
          <dgm:animLvl val="lvl"/>
          <dgm:resizeHandles val="exact"/>
        </dgm:presLayoutVars>
      </dgm:prSet>
      <dgm:spPr/>
    </dgm:pt>
    <dgm:pt modelId="{8FFDB586-B061-1042-A320-19A3C4CC6DB6}" type="pres">
      <dgm:prSet presAssocID="{ED7736D5-ADAE-5243-8041-5778862E2421}" presName="parentText" presStyleLbl="node1" presStyleIdx="0" presStyleCnt="1">
        <dgm:presLayoutVars>
          <dgm:chMax val="0"/>
          <dgm:bulletEnabled val="1"/>
        </dgm:presLayoutVars>
      </dgm:prSet>
      <dgm:spPr/>
    </dgm:pt>
  </dgm:ptLst>
  <dgm:cxnLst>
    <dgm:cxn modelId="{CA21341A-5F0B-324C-AD00-471465F46EBD}" type="presOf" srcId="{ED7736D5-ADAE-5243-8041-5778862E2421}" destId="{8FFDB586-B061-1042-A320-19A3C4CC6DB6}" srcOrd="0" destOrd="0" presId="urn:microsoft.com/office/officeart/2005/8/layout/vList2"/>
    <dgm:cxn modelId="{FCC5BE29-BF18-2C4A-8030-47A10102101A}" type="presOf" srcId="{29532B8A-D34B-0849-8051-B9C1959DA492}" destId="{D2319842-0C57-724F-9194-958EE61FCF2E}" srcOrd="0" destOrd="0" presId="urn:microsoft.com/office/officeart/2005/8/layout/vList2"/>
    <dgm:cxn modelId="{CD492592-70E4-3F46-8C2C-A150BF990E8F}" srcId="{29532B8A-D34B-0849-8051-B9C1959DA492}" destId="{ED7736D5-ADAE-5243-8041-5778862E2421}" srcOrd="0" destOrd="0" parTransId="{C49EA733-31D9-BC42-8734-3ADDF07E368A}" sibTransId="{AE88E017-D147-BF40-BFFE-FF31424F823F}"/>
    <dgm:cxn modelId="{A5A85B35-F6A4-5F4B-AD69-574FD2F9DEC5}" type="presParOf" srcId="{D2319842-0C57-724F-9194-958EE61FCF2E}" destId="{8FFDB586-B061-1042-A320-19A3C4CC6DB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3A70338-1865-2743-AAE0-333E80135595}"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F6D228F8-F884-8740-B2E7-A300FF0F0B0F}">
      <dgm:prSet/>
      <dgm:spPr/>
      <dgm:t>
        <a:bodyPr/>
        <a:lstStyle/>
        <a:p>
          <a:r>
            <a:rPr lang="en-US" dirty="0"/>
            <a:t>Suppose we code the </a:t>
          </a:r>
          <a:r>
            <a:rPr lang="en-US" b="1" dirty="0"/>
            <a:t>Default</a:t>
          </a:r>
          <a:r>
            <a:rPr lang="en-US" dirty="0"/>
            <a:t> variable such that: </a:t>
          </a:r>
        </a:p>
      </dgm:t>
    </dgm:pt>
    <dgm:pt modelId="{A0DB9AD9-F1FE-8340-A31B-194EC19A4777}" type="parTrans" cxnId="{61FFAE7E-9753-6F45-A056-80837D8F0220}">
      <dgm:prSet/>
      <dgm:spPr/>
      <dgm:t>
        <a:bodyPr/>
        <a:lstStyle/>
        <a:p>
          <a:endParaRPr lang="en-US"/>
        </a:p>
      </dgm:t>
    </dgm:pt>
    <dgm:pt modelId="{F6C9149A-C98A-074C-8D0B-E5FC8162A8FD}" type="sibTrans" cxnId="{61FFAE7E-9753-6F45-A056-80837D8F0220}">
      <dgm:prSet/>
      <dgm:spPr/>
      <dgm:t>
        <a:bodyPr/>
        <a:lstStyle/>
        <a:p>
          <a:endParaRPr lang="en-US"/>
        </a:p>
      </dgm:t>
    </dgm:pt>
    <dgm:pt modelId="{EE1FD036-D80B-954C-AFD7-C34511586EC6}">
      <dgm:prSet/>
      <dgm:spPr/>
      <dgm:t>
        <a:bodyPr/>
        <a:lstStyle/>
        <a:p>
          <a:r>
            <a:rPr lang="en-US"/>
            <a:t>Y=0, if the customer defaulted on the loan or </a:t>
          </a:r>
        </a:p>
      </dgm:t>
    </dgm:pt>
    <dgm:pt modelId="{C6819BAF-7E21-C84A-AAAA-4ADD1BD97A5D}" type="parTrans" cxnId="{70DC7813-BE16-F94E-80E9-8E19A3A44E6C}">
      <dgm:prSet/>
      <dgm:spPr/>
      <dgm:t>
        <a:bodyPr/>
        <a:lstStyle/>
        <a:p>
          <a:endParaRPr lang="en-US"/>
        </a:p>
      </dgm:t>
    </dgm:pt>
    <dgm:pt modelId="{7413F8BC-FF80-0B4E-AEFF-B73F48865F14}" type="sibTrans" cxnId="{70DC7813-BE16-F94E-80E9-8E19A3A44E6C}">
      <dgm:prSet/>
      <dgm:spPr/>
      <dgm:t>
        <a:bodyPr/>
        <a:lstStyle/>
        <a:p>
          <a:endParaRPr lang="en-US"/>
        </a:p>
      </dgm:t>
    </dgm:pt>
    <dgm:pt modelId="{FDA1782D-2B56-3044-84A9-C1DDE628B6C9}">
      <dgm:prSet/>
      <dgm:spPr/>
      <dgm:t>
        <a:bodyPr/>
        <a:lstStyle/>
        <a:p>
          <a:r>
            <a:rPr lang="en-US"/>
            <a:t>Y=1, if the customer did not default on the loan </a:t>
          </a:r>
        </a:p>
      </dgm:t>
    </dgm:pt>
    <dgm:pt modelId="{DEC67AF5-69BE-6242-96A0-4BF4D26898A7}" type="parTrans" cxnId="{3A37CB65-36C4-5040-85F7-EA3C97B389CF}">
      <dgm:prSet/>
      <dgm:spPr/>
      <dgm:t>
        <a:bodyPr/>
        <a:lstStyle/>
        <a:p>
          <a:endParaRPr lang="en-US"/>
        </a:p>
      </dgm:t>
    </dgm:pt>
    <dgm:pt modelId="{BDB39117-9C15-3B41-A024-C5E5C1B1F69A}" type="sibTrans" cxnId="{3A37CB65-36C4-5040-85F7-EA3C97B389CF}">
      <dgm:prSet/>
      <dgm:spPr/>
      <dgm:t>
        <a:bodyPr/>
        <a:lstStyle/>
        <a:p>
          <a:endParaRPr lang="en-US"/>
        </a:p>
      </dgm:t>
    </dgm:pt>
    <dgm:pt modelId="{D8586A97-A46F-7643-9D90-C3B0AF40A63D}">
      <dgm:prSet/>
      <dgm:spPr/>
      <dgm:t>
        <a:bodyPr/>
        <a:lstStyle/>
        <a:p>
          <a:r>
            <a:rPr lang="en-US" dirty="0"/>
            <a:t>Can we simply perform a linear regression of Y on X and classify as Yes if the predicted value is greater than 0.5? </a:t>
          </a:r>
        </a:p>
      </dgm:t>
    </dgm:pt>
    <dgm:pt modelId="{9E4ABC75-D8BC-C74A-8B5F-939CFE627945}" type="parTrans" cxnId="{A09AA69E-6B40-5B45-A000-F0CC4F52FD91}">
      <dgm:prSet/>
      <dgm:spPr/>
      <dgm:t>
        <a:bodyPr/>
        <a:lstStyle/>
        <a:p>
          <a:endParaRPr lang="en-US"/>
        </a:p>
      </dgm:t>
    </dgm:pt>
    <dgm:pt modelId="{F6BE771D-98D3-3A42-969F-ADFBAB761E48}" type="sibTrans" cxnId="{A09AA69E-6B40-5B45-A000-F0CC4F52FD91}">
      <dgm:prSet/>
      <dgm:spPr/>
      <dgm:t>
        <a:bodyPr/>
        <a:lstStyle/>
        <a:p>
          <a:endParaRPr lang="en-US"/>
        </a:p>
      </dgm:t>
    </dgm:pt>
    <dgm:pt modelId="{28828FC9-4E20-FF4B-A0C8-6F3E5DCF8D9D}" type="pres">
      <dgm:prSet presAssocID="{03A70338-1865-2743-AAE0-333E80135595}" presName="linear" presStyleCnt="0">
        <dgm:presLayoutVars>
          <dgm:animLvl val="lvl"/>
          <dgm:resizeHandles val="exact"/>
        </dgm:presLayoutVars>
      </dgm:prSet>
      <dgm:spPr/>
    </dgm:pt>
    <dgm:pt modelId="{991DD04B-8ADE-F94F-AE54-16ACA853AD93}" type="pres">
      <dgm:prSet presAssocID="{F6D228F8-F884-8740-B2E7-A300FF0F0B0F}" presName="parentText" presStyleLbl="node1" presStyleIdx="0" presStyleCnt="2">
        <dgm:presLayoutVars>
          <dgm:chMax val="0"/>
          <dgm:bulletEnabled val="1"/>
        </dgm:presLayoutVars>
      </dgm:prSet>
      <dgm:spPr/>
    </dgm:pt>
    <dgm:pt modelId="{D166D1DC-59C9-DC4B-A2CB-196AF29DE0C5}" type="pres">
      <dgm:prSet presAssocID="{F6D228F8-F884-8740-B2E7-A300FF0F0B0F}" presName="childText" presStyleLbl="revTx" presStyleIdx="0" presStyleCnt="1">
        <dgm:presLayoutVars>
          <dgm:bulletEnabled val="1"/>
        </dgm:presLayoutVars>
      </dgm:prSet>
      <dgm:spPr/>
    </dgm:pt>
    <dgm:pt modelId="{CC4C9A05-718C-3A44-8B7B-4164BF3E3130}" type="pres">
      <dgm:prSet presAssocID="{D8586A97-A46F-7643-9D90-C3B0AF40A63D}" presName="parentText" presStyleLbl="node1" presStyleIdx="1" presStyleCnt="2">
        <dgm:presLayoutVars>
          <dgm:chMax val="0"/>
          <dgm:bulletEnabled val="1"/>
        </dgm:presLayoutVars>
      </dgm:prSet>
      <dgm:spPr/>
    </dgm:pt>
  </dgm:ptLst>
  <dgm:cxnLst>
    <dgm:cxn modelId="{70DC7813-BE16-F94E-80E9-8E19A3A44E6C}" srcId="{F6D228F8-F884-8740-B2E7-A300FF0F0B0F}" destId="{EE1FD036-D80B-954C-AFD7-C34511586EC6}" srcOrd="0" destOrd="0" parTransId="{C6819BAF-7E21-C84A-AAAA-4ADD1BD97A5D}" sibTransId="{7413F8BC-FF80-0B4E-AEFF-B73F48865F14}"/>
    <dgm:cxn modelId="{E371961E-D660-9345-8DAF-714624DBF414}" type="presOf" srcId="{EE1FD036-D80B-954C-AFD7-C34511586EC6}" destId="{D166D1DC-59C9-DC4B-A2CB-196AF29DE0C5}" srcOrd="0" destOrd="0" presId="urn:microsoft.com/office/officeart/2005/8/layout/vList2"/>
    <dgm:cxn modelId="{4BA54445-3856-9546-9C65-54F437549793}" type="presOf" srcId="{F6D228F8-F884-8740-B2E7-A300FF0F0B0F}" destId="{991DD04B-8ADE-F94F-AE54-16ACA853AD93}" srcOrd="0" destOrd="0" presId="urn:microsoft.com/office/officeart/2005/8/layout/vList2"/>
    <dgm:cxn modelId="{3A37CB65-36C4-5040-85F7-EA3C97B389CF}" srcId="{F6D228F8-F884-8740-B2E7-A300FF0F0B0F}" destId="{FDA1782D-2B56-3044-84A9-C1DDE628B6C9}" srcOrd="1" destOrd="0" parTransId="{DEC67AF5-69BE-6242-96A0-4BF4D26898A7}" sibTransId="{BDB39117-9C15-3B41-A024-C5E5C1B1F69A}"/>
    <dgm:cxn modelId="{D3AD4A6A-3270-2746-B638-F0A5071201D6}" type="presOf" srcId="{03A70338-1865-2743-AAE0-333E80135595}" destId="{28828FC9-4E20-FF4B-A0C8-6F3E5DCF8D9D}" srcOrd="0" destOrd="0" presId="urn:microsoft.com/office/officeart/2005/8/layout/vList2"/>
    <dgm:cxn modelId="{61FFAE7E-9753-6F45-A056-80837D8F0220}" srcId="{03A70338-1865-2743-AAE0-333E80135595}" destId="{F6D228F8-F884-8740-B2E7-A300FF0F0B0F}" srcOrd="0" destOrd="0" parTransId="{A0DB9AD9-F1FE-8340-A31B-194EC19A4777}" sibTransId="{F6C9149A-C98A-074C-8D0B-E5FC8162A8FD}"/>
    <dgm:cxn modelId="{A09AA69E-6B40-5B45-A000-F0CC4F52FD91}" srcId="{03A70338-1865-2743-AAE0-333E80135595}" destId="{D8586A97-A46F-7643-9D90-C3B0AF40A63D}" srcOrd="1" destOrd="0" parTransId="{9E4ABC75-D8BC-C74A-8B5F-939CFE627945}" sibTransId="{F6BE771D-98D3-3A42-969F-ADFBAB761E48}"/>
    <dgm:cxn modelId="{D2D66FA5-2D26-3849-B1AA-56BF6663F680}" type="presOf" srcId="{FDA1782D-2B56-3044-84A9-C1DDE628B6C9}" destId="{D166D1DC-59C9-DC4B-A2CB-196AF29DE0C5}" srcOrd="0" destOrd="1" presId="urn:microsoft.com/office/officeart/2005/8/layout/vList2"/>
    <dgm:cxn modelId="{3FDEE4FE-CAD5-2D47-9406-F37C9D8B0AE6}" type="presOf" srcId="{D8586A97-A46F-7643-9D90-C3B0AF40A63D}" destId="{CC4C9A05-718C-3A44-8B7B-4164BF3E3130}" srcOrd="0" destOrd="0" presId="urn:microsoft.com/office/officeart/2005/8/layout/vList2"/>
    <dgm:cxn modelId="{DB479055-446C-2141-8BF0-76802F11B0A7}" type="presParOf" srcId="{28828FC9-4E20-FF4B-A0C8-6F3E5DCF8D9D}" destId="{991DD04B-8ADE-F94F-AE54-16ACA853AD93}" srcOrd="0" destOrd="0" presId="urn:microsoft.com/office/officeart/2005/8/layout/vList2"/>
    <dgm:cxn modelId="{37EEFB66-42C2-4A44-98FA-736DB7CB67E4}" type="presParOf" srcId="{28828FC9-4E20-FF4B-A0C8-6F3E5DCF8D9D}" destId="{D166D1DC-59C9-DC4B-A2CB-196AF29DE0C5}" srcOrd="1" destOrd="0" presId="urn:microsoft.com/office/officeart/2005/8/layout/vList2"/>
    <dgm:cxn modelId="{83AD2A92-E3CE-184D-899E-A8B0EBE42671}" type="presParOf" srcId="{28828FC9-4E20-FF4B-A0C8-6F3E5DCF8D9D}" destId="{CC4C9A05-718C-3A44-8B7B-4164BF3E3130}" srcOrd="2"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8F6EA2D-A26C-A04F-8962-06BC6369BFF5}" type="doc">
      <dgm:prSet loTypeId="urn:microsoft.com/office/officeart/2005/8/layout/default" loCatId="" qsTypeId="urn:microsoft.com/office/officeart/2005/8/quickstyle/simple1" qsCatId="simple" csTypeId="urn:microsoft.com/office/officeart/2005/8/colors/accent2_1" csCatId="accent2" phldr="1"/>
      <dgm:spPr/>
      <dgm:t>
        <a:bodyPr/>
        <a:lstStyle/>
        <a:p>
          <a:endParaRPr lang="en-US"/>
        </a:p>
      </dgm:t>
    </dgm:pt>
    <dgm:pt modelId="{E36B3EC3-EEF4-C34A-8F5C-64201D1C5C9F}">
      <dgm:prSet phldrT="[Text]"/>
      <dgm:spPr/>
      <dgm:t>
        <a:bodyPr/>
        <a:lstStyle/>
        <a:p>
          <a:r>
            <a:rPr lang="en-US" u="sng" dirty="0"/>
            <a:t>Yes, it is possible. </a:t>
          </a:r>
        </a:p>
        <a:p>
          <a:r>
            <a:rPr lang="en-US" dirty="0"/>
            <a:t>However, </a:t>
          </a:r>
          <a:r>
            <a:rPr lang="en-US" b="1" dirty="0"/>
            <a:t>it is not recommended </a:t>
          </a:r>
          <a:r>
            <a:rPr lang="en-US" dirty="0"/>
            <a:t>because linear regression may produce probabilities less than zero or bigger than one. </a:t>
          </a:r>
          <a:r>
            <a:rPr lang="en-US" b="1" dirty="0"/>
            <a:t>Logistic regression is better suited!</a:t>
          </a:r>
        </a:p>
      </dgm:t>
    </dgm:pt>
    <dgm:pt modelId="{F48B2761-EAB5-F845-B87F-8F8D32ACCA73}" type="parTrans" cxnId="{8B774F9F-EA75-2741-B5F3-127B77CFB9ED}">
      <dgm:prSet/>
      <dgm:spPr/>
      <dgm:t>
        <a:bodyPr/>
        <a:lstStyle/>
        <a:p>
          <a:endParaRPr lang="en-US"/>
        </a:p>
      </dgm:t>
    </dgm:pt>
    <dgm:pt modelId="{0CC1E978-602F-C74A-A88F-FB1190817FD8}" type="sibTrans" cxnId="{8B774F9F-EA75-2741-B5F3-127B77CFB9ED}">
      <dgm:prSet/>
      <dgm:spPr/>
      <dgm:t>
        <a:bodyPr/>
        <a:lstStyle/>
        <a:p>
          <a:endParaRPr lang="en-US"/>
        </a:p>
      </dgm:t>
    </dgm:pt>
    <dgm:pt modelId="{23125D0B-F352-3744-88FC-225257B8056D}" type="pres">
      <dgm:prSet presAssocID="{68F6EA2D-A26C-A04F-8962-06BC6369BFF5}" presName="diagram" presStyleCnt="0">
        <dgm:presLayoutVars>
          <dgm:dir/>
          <dgm:resizeHandles val="exact"/>
        </dgm:presLayoutVars>
      </dgm:prSet>
      <dgm:spPr/>
    </dgm:pt>
    <dgm:pt modelId="{B7FCB626-14CD-3F4A-9271-93D783DD10F8}" type="pres">
      <dgm:prSet presAssocID="{E36B3EC3-EEF4-C34A-8F5C-64201D1C5C9F}" presName="node" presStyleLbl="node1" presStyleIdx="0" presStyleCnt="1">
        <dgm:presLayoutVars>
          <dgm:bulletEnabled val="1"/>
        </dgm:presLayoutVars>
      </dgm:prSet>
      <dgm:spPr/>
    </dgm:pt>
  </dgm:ptLst>
  <dgm:cxnLst>
    <dgm:cxn modelId="{8B774F9F-EA75-2741-B5F3-127B77CFB9ED}" srcId="{68F6EA2D-A26C-A04F-8962-06BC6369BFF5}" destId="{E36B3EC3-EEF4-C34A-8F5C-64201D1C5C9F}" srcOrd="0" destOrd="0" parTransId="{F48B2761-EAB5-F845-B87F-8F8D32ACCA73}" sibTransId="{0CC1E978-602F-C74A-A88F-FB1190817FD8}"/>
    <dgm:cxn modelId="{9AF611A5-140A-254C-BEE4-BA3344E725B4}" type="presOf" srcId="{68F6EA2D-A26C-A04F-8962-06BC6369BFF5}" destId="{23125D0B-F352-3744-88FC-225257B8056D}" srcOrd="0" destOrd="0" presId="urn:microsoft.com/office/officeart/2005/8/layout/default"/>
    <dgm:cxn modelId="{77945DCA-0565-E843-A7A2-BB97C81DFE18}" type="presOf" srcId="{E36B3EC3-EEF4-C34A-8F5C-64201D1C5C9F}" destId="{B7FCB626-14CD-3F4A-9271-93D783DD10F8}" srcOrd="0" destOrd="0" presId="urn:microsoft.com/office/officeart/2005/8/layout/default"/>
    <dgm:cxn modelId="{F3B83BF0-06B1-6744-9DB3-545257C60EE1}" type="presParOf" srcId="{23125D0B-F352-3744-88FC-225257B8056D}" destId="{B7FCB626-14CD-3F4A-9271-93D783DD10F8}"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7B24DCB-943F-3C4B-81C9-44958D34C5E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D4EBFDD-CCBB-1A4C-B978-E686B9294908}">
      <dgm:prSet/>
      <dgm:spPr/>
      <dgm:t>
        <a:bodyPr/>
        <a:lstStyle/>
        <a:p>
          <a:r>
            <a:rPr lang="en-US" dirty="0"/>
            <a:t>The orange marks indicate the response Y, either 0 or 1. Linear regression does not estimate </a:t>
          </a:r>
          <a:r>
            <a:rPr lang="en-US" dirty="0" err="1"/>
            <a:t>Pr</a:t>
          </a:r>
          <a:r>
            <a:rPr lang="en-US" dirty="0"/>
            <a:t>(Y = 1|X) well. Logistic regression seems well suited to the task. </a:t>
          </a:r>
          <a:r>
            <a:rPr lang="en-US" b="1" dirty="0"/>
            <a:t>Logistic regression ensures that our estimate for the Probability of Defaulting on the Loan lies between 0 and 1.</a:t>
          </a:r>
        </a:p>
      </dgm:t>
    </dgm:pt>
    <dgm:pt modelId="{FBB923DB-CD21-A645-8125-2DFCCBC68903}" type="parTrans" cxnId="{224AD096-B385-E048-8CAF-04AE0C2C38AD}">
      <dgm:prSet/>
      <dgm:spPr/>
      <dgm:t>
        <a:bodyPr/>
        <a:lstStyle/>
        <a:p>
          <a:endParaRPr lang="en-US"/>
        </a:p>
      </dgm:t>
    </dgm:pt>
    <dgm:pt modelId="{77EF622A-E44F-334D-B132-0F2954BB17BC}" type="sibTrans" cxnId="{224AD096-B385-E048-8CAF-04AE0C2C38AD}">
      <dgm:prSet/>
      <dgm:spPr/>
      <dgm:t>
        <a:bodyPr/>
        <a:lstStyle/>
        <a:p>
          <a:endParaRPr lang="en-US"/>
        </a:p>
      </dgm:t>
    </dgm:pt>
    <dgm:pt modelId="{95DDCAB9-C4D5-2345-984C-E513D99D29F6}" type="pres">
      <dgm:prSet presAssocID="{A7B24DCB-943F-3C4B-81C9-44958D34C5E4}" presName="linear" presStyleCnt="0">
        <dgm:presLayoutVars>
          <dgm:animLvl val="lvl"/>
          <dgm:resizeHandles val="exact"/>
        </dgm:presLayoutVars>
      </dgm:prSet>
      <dgm:spPr/>
    </dgm:pt>
    <dgm:pt modelId="{BE0B4D82-CDA0-FE40-86ED-8C4EFC7FB92D}" type="pres">
      <dgm:prSet presAssocID="{6D4EBFDD-CCBB-1A4C-B978-E686B9294908}" presName="parentText" presStyleLbl="node1" presStyleIdx="0" presStyleCnt="1">
        <dgm:presLayoutVars>
          <dgm:chMax val="0"/>
          <dgm:bulletEnabled val="1"/>
        </dgm:presLayoutVars>
      </dgm:prSet>
      <dgm:spPr/>
    </dgm:pt>
  </dgm:ptLst>
  <dgm:cxnLst>
    <dgm:cxn modelId="{A9818B85-EFDC-DD4F-9CC3-3B09B9F381B1}" type="presOf" srcId="{A7B24DCB-943F-3C4B-81C9-44958D34C5E4}" destId="{95DDCAB9-C4D5-2345-984C-E513D99D29F6}" srcOrd="0" destOrd="0" presId="urn:microsoft.com/office/officeart/2005/8/layout/vList2"/>
    <dgm:cxn modelId="{224AD096-B385-E048-8CAF-04AE0C2C38AD}" srcId="{A7B24DCB-943F-3C4B-81C9-44958D34C5E4}" destId="{6D4EBFDD-CCBB-1A4C-B978-E686B9294908}" srcOrd="0" destOrd="0" parTransId="{FBB923DB-CD21-A645-8125-2DFCCBC68903}" sibTransId="{77EF622A-E44F-334D-B132-0F2954BB17BC}"/>
    <dgm:cxn modelId="{A7CC07F1-164A-D14E-A815-50C3DF3DDA1C}" type="presOf" srcId="{6D4EBFDD-CCBB-1A4C-B978-E686B9294908}" destId="{BE0B4D82-CDA0-FE40-86ED-8C4EFC7FB92D}" srcOrd="0" destOrd="0" presId="urn:microsoft.com/office/officeart/2005/8/layout/vList2"/>
    <dgm:cxn modelId="{7DDB9A02-C79A-814E-B4EE-963F81B4226F}" type="presParOf" srcId="{95DDCAB9-C4D5-2345-984C-E513D99D29F6}" destId="{BE0B4D82-CDA0-FE40-86ED-8C4EFC7FB92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9854778-C2DE-2C41-B6B3-DB1F9796032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FC8170B-A92E-7843-8EA0-B3BCB1F5548E}">
      <dgm:prSet/>
      <dgm:spPr/>
      <dgm:t>
        <a:bodyPr/>
        <a:lstStyle/>
        <a:p>
          <a:r>
            <a:rPr lang="en-US"/>
            <a:t>How does Logistic Regression work? </a:t>
          </a:r>
        </a:p>
      </dgm:t>
    </dgm:pt>
    <dgm:pt modelId="{86043619-22DF-7F4F-8105-AEB47921D085}" type="parTrans" cxnId="{4EC20489-C692-E242-94E2-1C470142DF4C}">
      <dgm:prSet/>
      <dgm:spPr/>
      <dgm:t>
        <a:bodyPr/>
        <a:lstStyle/>
        <a:p>
          <a:endParaRPr lang="en-US"/>
        </a:p>
      </dgm:t>
    </dgm:pt>
    <dgm:pt modelId="{B6AC3EF4-EE30-E945-ADC1-22888D52B42C}" type="sibTrans" cxnId="{4EC20489-C692-E242-94E2-1C470142DF4C}">
      <dgm:prSet/>
      <dgm:spPr/>
      <dgm:t>
        <a:bodyPr/>
        <a:lstStyle/>
        <a:p>
          <a:endParaRPr lang="en-US"/>
        </a:p>
      </dgm:t>
    </dgm:pt>
    <dgm:pt modelId="{6123D492-0BCA-3449-ADD5-C1B852AE61A1}" type="pres">
      <dgm:prSet presAssocID="{89854778-C2DE-2C41-B6B3-DB1F97960327}" presName="linear" presStyleCnt="0">
        <dgm:presLayoutVars>
          <dgm:animLvl val="lvl"/>
          <dgm:resizeHandles val="exact"/>
        </dgm:presLayoutVars>
      </dgm:prSet>
      <dgm:spPr/>
    </dgm:pt>
    <dgm:pt modelId="{7EA98314-90D0-274B-8AE1-7942BA0E5FA6}" type="pres">
      <dgm:prSet presAssocID="{5FC8170B-A92E-7843-8EA0-B3BCB1F5548E}" presName="parentText" presStyleLbl="node1" presStyleIdx="0" presStyleCnt="1">
        <dgm:presLayoutVars>
          <dgm:chMax val="0"/>
          <dgm:bulletEnabled val="1"/>
        </dgm:presLayoutVars>
      </dgm:prSet>
      <dgm:spPr/>
    </dgm:pt>
  </dgm:ptLst>
  <dgm:cxnLst>
    <dgm:cxn modelId="{3CA78231-3706-AD41-B400-2AA1A47E7DA0}" type="presOf" srcId="{5FC8170B-A92E-7843-8EA0-B3BCB1F5548E}" destId="{7EA98314-90D0-274B-8AE1-7942BA0E5FA6}" srcOrd="0" destOrd="0" presId="urn:microsoft.com/office/officeart/2005/8/layout/vList2"/>
    <dgm:cxn modelId="{4EC20489-C692-E242-94E2-1C470142DF4C}" srcId="{89854778-C2DE-2C41-B6B3-DB1F97960327}" destId="{5FC8170B-A92E-7843-8EA0-B3BCB1F5548E}" srcOrd="0" destOrd="0" parTransId="{86043619-22DF-7F4F-8105-AEB47921D085}" sibTransId="{B6AC3EF4-EE30-E945-ADC1-22888D52B42C}"/>
    <dgm:cxn modelId="{77AF7ADA-CB84-2441-889A-B5EB057C9356}" type="presOf" srcId="{89854778-C2DE-2C41-B6B3-DB1F97960327}" destId="{6123D492-0BCA-3449-ADD5-C1B852AE61A1}" srcOrd="0" destOrd="0" presId="urn:microsoft.com/office/officeart/2005/8/layout/vList2"/>
    <dgm:cxn modelId="{863BC37E-1EEF-8C4D-ADF3-C57860BC65D9}" type="presParOf" srcId="{6123D492-0BCA-3449-ADD5-C1B852AE61A1}" destId="{7EA98314-90D0-274B-8AE1-7942BA0E5FA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9CF44D6-E07B-F345-80C2-232DE16E10D5}" type="doc">
      <dgm:prSet loTypeId="urn:microsoft.com/office/officeart/2008/layout/LinedList" loCatId="hierarchy" qsTypeId="urn:microsoft.com/office/officeart/2005/8/quickstyle/simple1" qsCatId="simple" csTypeId="urn:microsoft.com/office/officeart/2005/8/colors/accent1_1" csCatId="accent1" phldr="1"/>
      <dgm:spPr/>
      <dgm:t>
        <a:bodyPr/>
        <a:lstStyle/>
        <a:p>
          <a:endParaRPr lang="en-US"/>
        </a:p>
      </dgm:t>
    </dgm:pt>
    <dgm:pt modelId="{CEB2FC4A-AB47-D146-A300-4C638B4D18F7}">
      <dgm:prSet/>
      <dgm:spPr/>
      <dgm:t>
        <a:bodyPr/>
        <a:lstStyle/>
        <a:p>
          <a:r>
            <a:rPr lang="en-US" dirty="0"/>
            <a:t>Let p(X) = </a:t>
          </a:r>
          <a:r>
            <a:rPr lang="en-US" dirty="0" err="1"/>
            <a:t>Pr</a:t>
          </a:r>
          <a:r>
            <a:rPr lang="en-US" dirty="0"/>
            <a:t>(Y = 1|X), be probability of defaulting given a balance of X. </a:t>
          </a:r>
        </a:p>
      </dgm:t>
    </dgm:pt>
    <dgm:pt modelId="{C5B26F9D-558E-084A-8729-3795A3A80969}" type="parTrans" cxnId="{19A5519A-9DEA-D44E-AEA0-C14386493607}">
      <dgm:prSet/>
      <dgm:spPr/>
      <dgm:t>
        <a:bodyPr/>
        <a:lstStyle/>
        <a:p>
          <a:endParaRPr lang="en-US"/>
        </a:p>
      </dgm:t>
    </dgm:pt>
    <dgm:pt modelId="{6CBC395A-A257-3D4D-B834-2850DC05B804}" type="sibTrans" cxnId="{19A5519A-9DEA-D44E-AEA0-C14386493607}">
      <dgm:prSet/>
      <dgm:spPr/>
      <dgm:t>
        <a:bodyPr/>
        <a:lstStyle/>
        <a:p>
          <a:endParaRPr lang="en-US"/>
        </a:p>
      </dgm:t>
    </dgm:pt>
    <dgm:pt modelId="{C9BAE512-29D4-594B-8BEE-DA7776BBCFFF}">
      <dgm:prSet/>
      <dgm:spPr/>
      <dgm:t>
        <a:bodyPr/>
        <a:lstStyle/>
        <a:p>
          <a:r>
            <a:rPr lang="en-US" dirty="0"/>
            <a:t>Consider using the input variable </a:t>
          </a:r>
          <a:r>
            <a:rPr lang="en-US" b="1" dirty="0"/>
            <a:t>Balance</a:t>
          </a:r>
          <a:r>
            <a:rPr lang="en-US" dirty="0"/>
            <a:t> to predict the variable </a:t>
          </a:r>
          <a:r>
            <a:rPr lang="en-US" b="1" dirty="0"/>
            <a:t>Default</a:t>
          </a:r>
          <a:r>
            <a:rPr lang="en-US" dirty="0"/>
            <a:t>. </a:t>
          </a:r>
        </a:p>
      </dgm:t>
    </dgm:pt>
    <dgm:pt modelId="{85AA58A1-E07A-8948-B249-E3405D444740}" type="parTrans" cxnId="{9DBC8E27-7B41-774B-B834-23DBFDA12B2B}">
      <dgm:prSet/>
      <dgm:spPr/>
      <dgm:t>
        <a:bodyPr/>
        <a:lstStyle/>
        <a:p>
          <a:endParaRPr lang="en-US"/>
        </a:p>
      </dgm:t>
    </dgm:pt>
    <dgm:pt modelId="{F554FB2F-8267-454D-930C-32C42B9E68EF}" type="sibTrans" cxnId="{9DBC8E27-7B41-774B-B834-23DBFDA12B2B}">
      <dgm:prSet/>
      <dgm:spPr/>
      <dgm:t>
        <a:bodyPr/>
        <a:lstStyle/>
        <a:p>
          <a:endParaRPr lang="en-US"/>
        </a:p>
      </dgm:t>
    </dgm:pt>
    <dgm:pt modelId="{CA45D847-633F-C048-A772-33555F3B9EB5}" type="pres">
      <dgm:prSet presAssocID="{59CF44D6-E07B-F345-80C2-232DE16E10D5}" presName="vert0" presStyleCnt="0">
        <dgm:presLayoutVars>
          <dgm:dir/>
          <dgm:animOne val="branch"/>
          <dgm:animLvl val="lvl"/>
        </dgm:presLayoutVars>
      </dgm:prSet>
      <dgm:spPr/>
    </dgm:pt>
    <dgm:pt modelId="{C7BD2691-2496-EF42-B591-264B9626D778}" type="pres">
      <dgm:prSet presAssocID="{CEB2FC4A-AB47-D146-A300-4C638B4D18F7}" presName="thickLine" presStyleLbl="alignNode1" presStyleIdx="0" presStyleCnt="2"/>
      <dgm:spPr/>
    </dgm:pt>
    <dgm:pt modelId="{F88FD14A-BEB5-FC47-AABE-D7390F1A4391}" type="pres">
      <dgm:prSet presAssocID="{CEB2FC4A-AB47-D146-A300-4C638B4D18F7}" presName="horz1" presStyleCnt="0"/>
      <dgm:spPr/>
    </dgm:pt>
    <dgm:pt modelId="{6ACBA8D4-0C8F-7A4A-B40E-B327A193ECF7}" type="pres">
      <dgm:prSet presAssocID="{CEB2FC4A-AB47-D146-A300-4C638B4D18F7}" presName="tx1" presStyleLbl="revTx" presStyleIdx="0" presStyleCnt="2"/>
      <dgm:spPr/>
    </dgm:pt>
    <dgm:pt modelId="{AC8D6349-3F5C-9044-8877-19DC96C7F9B3}" type="pres">
      <dgm:prSet presAssocID="{CEB2FC4A-AB47-D146-A300-4C638B4D18F7}" presName="vert1" presStyleCnt="0"/>
      <dgm:spPr/>
    </dgm:pt>
    <dgm:pt modelId="{D3A13A92-1627-1A4F-A80A-6E20BAD8008A}" type="pres">
      <dgm:prSet presAssocID="{C9BAE512-29D4-594B-8BEE-DA7776BBCFFF}" presName="thickLine" presStyleLbl="alignNode1" presStyleIdx="1" presStyleCnt="2"/>
      <dgm:spPr/>
    </dgm:pt>
    <dgm:pt modelId="{CA8E54F3-2387-7844-9B96-08C32881E812}" type="pres">
      <dgm:prSet presAssocID="{C9BAE512-29D4-594B-8BEE-DA7776BBCFFF}" presName="horz1" presStyleCnt="0"/>
      <dgm:spPr/>
    </dgm:pt>
    <dgm:pt modelId="{2236101D-2928-2747-BADC-5E57D450AD34}" type="pres">
      <dgm:prSet presAssocID="{C9BAE512-29D4-594B-8BEE-DA7776BBCFFF}" presName="tx1" presStyleLbl="revTx" presStyleIdx="1" presStyleCnt="2"/>
      <dgm:spPr/>
    </dgm:pt>
    <dgm:pt modelId="{02A634AB-4F8C-7746-954F-E86D60A93EE9}" type="pres">
      <dgm:prSet presAssocID="{C9BAE512-29D4-594B-8BEE-DA7776BBCFFF}" presName="vert1" presStyleCnt="0"/>
      <dgm:spPr/>
    </dgm:pt>
  </dgm:ptLst>
  <dgm:cxnLst>
    <dgm:cxn modelId="{4C9A9D00-0713-5147-AEB6-D36C8C49F774}" type="presOf" srcId="{CEB2FC4A-AB47-D146-A300-4C638B4D18F7}" destId="{6ACBA8D4-0C8F-7A4A-B40E-B327A193ECF7}" srcOrd="0" destOrd="0" presId="urn:microsoft.com/office/officeart/2008/layout/LinedList"/>
    <dgm:cxn modelId="{D3592225-C5C5-CB42-BB74-F3C15FE0D005}" type="presOf" srcId="{C9BAE512-29D4-594B-8BEE-DA7776BBCFFF}" destId="{2236101D-2928-2747-BADC-5E57D450AD34}" srcOrd="0" destOrd="0" presId="urn:microsoft.com/office/officeart/2008/layout/LinedList"/>
    <dgm:cxn modelId="{9DBC8E27-7B41-774B-B834-23DBFDA12B2B}" srcId="{59CF44D6-E07B-F345-80C2-232DE16E10D5}" destId="{C9BAE512-29D4-594B-8BEE-DA7776BBCFFF}" srcOrd="1" destOrd="0" parTransId="{85AA58A1-E07A-8948-B249-E3405D444740}" sibTransId="{F554FB2F-8267-454D-930C-32C42B9E68EF}"/>
    <dgm:cxn modelId="{81DC4536-B3B3-6C47-885C-C833E6590167}" type="presOf" srcId="{59CF44D6-E07B-F345-80C2-232DE16E10D5}" destId="{CA45D847-633F-C048-A772-33555F3B9EB5}" srcOrd="0" destOrd="0" presId="urn:microsoft.com/office/officeart/2008/layout/LinedList"/>
    <dgm:cxn modelId="{19A5519A-9DEA-D44E-AEA0-C14386493607}" srcId="{59CF44D6-E07B-F345-80C2-232DE16E10D5}" destId="{CEB2FC4A-AB47-D146-A300-4C638B4D18F7}" srcOrd="0" destOrd="0" parTransId="{C5B26F9D-558E-084A-8729-3795A3A80969}" sibTransId="{6CBC395A-A257-3D4D-B834-2850DC05B804}"/>
    <dgm:cxn modelId="{6E0025A4-E801-A641-9020-BA478A0A6B79}" type="presParOf" srcId="{CA45D847-633F-C048-A772-33555F3B9EB5}" destId="{C7BD2691-2496-EF42-B591-264B9626D778}" srcOrd="0" destOrd="0" presId="urn:microsoft.com/office/officeart/2008/layout/LinedList"/>
    <dgm:cxn modelId="{3D02E18B-1031-9640-81E6-471D4D828D3F}" type="presParOf" srcId="{CA45D847-633F-C048-A772-33555F3B9EB5}" destId="{F88FD14A-BEB5-FC47-AABE-D7390F1A4391}" srcOrd="1" destOrd="0" presId="urn:microsoft.com/office/officeart/2008/layout/LinedList"/>
    <dgm:cxn modelId="{0EBDC554-3041-D94E-8042-E22BAE636FA0}" type="presParOf" srcId="{F88FD14A-BEB5-FC47-AABE-D7390F1A4391}" destId="{6ACBA8D4-0C8F-7A4A-B40E-B327A193ECF7}" srcOrd="0" destOrd="0" presId="urn:microsoft.com/office/officeart/2008/layout/LinedList"/>
    <dgm:cxn modelId="{0D99A7A0-3450-6146-9DC6-609F9D705F97}" type="presParOf" srcId="{F88FD14A-BEB5-FC47-AABE-D7390F1A4391}" destId="{AC8D6349-3F5C-9044-8877-19DC96C7F9B3}" srcOrd="1" destOrd="0" presId="urn:microsoft.com/office/officeart/2008/layout/LinedList"/>
    <dgm:cxn modelId="{6627153B-EC94-594A-85B3-35C237A906FC}" type="presParOf" srcId="{CA45D847-633F-C048-A772-33555F3B9EB5}" destId="{D3A13A92-1627-1A4F-A80A-6E20BAD8008A}" srcOrd="2" destOrd="0" presId="urn:microsoft.com/office/officeart/2008/layout/LinedList"/>
    <dgm:cxn modelId="{38668687-FF4D-C24F-B653-43AD838C18EA}" type="presParOf" srcId="{CA45D847-633F-C048-A772-33555F3B9EB5}" destId="{CA8E54F3-2387-7844-9B96-08C32881E812}" srcOrd="3" destOrd="0" presId="urn:microsoft.com/office/officeart/2008/layout/LinedList"/>
    <dgm:cxn modelId="{2DACEE15-5851-9E40-A158-BDBC20D15974}" type="presParOf" srcId="{CA8E54F3-2387-7844-9B96-08C32881E812}" destId="{2236101D-2928-2747-BADC-5E57D450AD34}" srcOrd="0" destOrd="0" presId="urn:microsoft.com/office/officeart/2008/layout/LinedList"/>
    <dgm:cxn modelId="{25F036F9-423A-E544-B96D-49834F087953}" type="presParOf" srcId="{CA8E54F3-2387-7844-9B96-08C32881E812}" destId="{02A634AB-4F8C-7746-954F-E86D60A93EE9}"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C60115E-EB44-584F-B612-242B31A7DF7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AB73235-EBB3-BC4A-A91B-12280F52C3F7}">
      <dgm:prSet/>
      <dgm:spPr/>
      <dgm:t>
        <a:bodyPr/>
        <a:lstStyle/>
        <a:p>
          <a:r>
            <a:rPr lang="en-US"/>
            <a:t>Logistic Regression uses the form: </a:t>
          </a:r>
        </a:p>
      </dgm:t>
    </dgm:pt>
    <dgm:pt modelId="{6298CA1E-5122-3945-AC5A-9A5AADC8ABF9}" type="parTrans" cxnId="{ABC5BF5E-302E-5C40-A278-DD80229B6A84}">
      <dgm:prSet/>
      <dgm:spPr/>
      <dgm:t>
        <a:bodyPr/>
        <a:lstStyle/>
        <a:p>
          <a:endParaRPr lang="en-US"/>
        </a:p>
      </dgm:t>
    </dgm:pt>
    <dgm:pt modelId="{6F6A10CA-8A68-0244-8F74-122756A6DD29}" type="sibTrans" cxnId="{ABC5BF5E-302E-5C40-A278-DD80229B6A84}">
      <dgm:prSet/>
      <dgm:spPr/>
      <dgm:t>
        <a:bodyPr/>
        <a:lstStyle/>
        <a:p>
          <a:endParaRPr lang="en-US"/>
        </a:p>
      </dgm:t>
    </dgm:pt>
    <dgm:pt modelId="{8A39E9CA-13AF-B04B-BD57-E3393949CE92}" type="pres">
      <dgm:prSet presAssocID="{AC60115E-EB44-584F-B612-242B31A7DF7E}" presName="linear" presStyleCnt="0">
        <dgm:presLayoutVars>
          <dgm:animLvl val="lvl"/>
          <dgm:resizeHandles val="exact"/>
        </dgm:presLayoutVars>
      </dgm:prSet>
      <dgm:spPr/>
    </dgm:pt>
    <dgm:pt modelId="{BAAD31C3-679E-C343-BAFB-8232313C831C}" type="pres">
      <dgm:prSet presAssocID="{1AB73235-EBB3-BC4A-A91B-12280F52C3F7}" presName="parentText" presStyleLbl="node1" presStyleIdx="0" presStyleCnt="1">
        <dgm:presLayoutVars>
          <dgm:chMax val="0"/>
          <dgm:bulletEnabled val="1"/>
        </dgm:presLayoutVars>
      </dgm:prSet>
      <dgm:spPr/>
    </dgm:pt>
  </dgm:ptLst>
  <dgm:cxnLst>
    <dgm:cxn modelId="{ABC5BF5E-302E-5C40-A278-DD80229B6A84}" srcId="{AC60115E-EB44-584F-B612-242B31A7DF7E}" destId="{1AB73235-EBB3-BC4A-A91B-12280F52C3F7}" srcOrd="0" destOrd="0" parTransId="{6298CA1E-5122-3945-AC5A-9A5AADC8ABF9}" sibTransId="{6F6A10CA-8A68-0244-8F74-122756A6DD29}"/>
    <dgm:cxn modelId="{DC9E3DE8-FDC8-EA45-B035-DB602F9396D1}" type="presOf" srcId="{1AB73235-EBB3-BC4A-A91B-12280F52C3F7}" destId="{BAAD31C3-679E-C343-BAFB-8232313C831C}" srcOrd="0" destOrd="0" presId="urn:microsoft.com/office/officeart/2005/8/layout/vList2"/>
    <dgm:cxn modelId="{D7E3D5FD-5D7D-8748-B3CD-C771F92AA216}" type="presOf" srcId="{AC60115E-EB44-584F-B612-242B31A7DF7E}" destId="{8A39E9CA-13AF-B04B-BD57-E3393949CE92}" srcOrd="0" destOrd="0" presId="urn:microsoft.com/office/officeart/2005/8/layout/vList2"/>
    <dgm:cxn modelId="{9E0C7B01-BD74-C042-A8A7-264914268817}" type="presParOf" srcId="{8A39E9CA-13AF-B04B-BD57-E3393949CE92}" destId="{BAAD31C3-679E-C343-BAFB-8232313C831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26D33D8-DB55-BD4B-A868-A8B434790A3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9A80A3-891F-5E4E-A107-075FB9CBAA4F}">
      <dgm:prSet/>
      <dgm:spPr/>
      <dgm:t>
        <a:bodyPr/>
        <a:lstStyle/>
        <a:p>
          <a:r>
            <a:rPr lang="en-US"/>
            <a:t>After some rearrangement:  </a:t>
          </a:r>
        </a:p>
      </dgm:t>
    </dgm:pt>
    <dgm:pt modelId="{D01EB3A9-6145-B54A-A4E9-28997918B032}" type="parTrans" cxnId="{BB35B122-D88B-6543-A72B-B75B508335DA}">
      <dgm:prSet/>
      <dgm:spPr/>
      <dgm:t>
        <a:bodyPr/>
        <a:lstStyle/>
        <a:p>
          <a:endParaRPr lang="en-US"/>
        </a:p>
      </dgm:t>
    </dgm:pt>
    <dgm:pt modelId="{EB739935-2C27-8C4F-96C1-A11DC5110ACD}" type="sibTrans" cxnId="{BB35B122-D88B-6543-A72B-B75B508335DA}">
      <dgm:prSet/>
      <dgm:spPr/>
      <dgm:t>
        <a:bodyPr/>
        <a:lstStyle/>
        <a:p>
          <a:endParaRPr lang="en-US"/>
        </a:p>
      </dgm:t>
    </dgm:pt>
    <dgm:pt modelId="{57D21D90-968C-634D-8011-A67C68615233}" type="pres">
      <dgm:prSet presAssocID="{426D33D8-DB55-BD4B-A868-A8B434790A38}" presName="linear" presStyleCnt="0">
        <dgm:presLayoutVars>
          <dgm:animLvl val="lvl"/>
          <dgm:resizeHandles val="exact"/>
        </dgm:presLayoutVars>
      </dgm:prSet>
      <dgm:spPr/>
    </dgm:pt>
    <dgm:pt modelId="{6A542C07-B372-E048-929E-FE907C221E0B}" type="pres">
      <dgm:prSet presAssocID="{169A80A3-891F-5E4E-A107-075FB9CBAA4F}" presName="parentText" presStyleLbl="node1" presStyleIdx="0" presStyleCnt="1">
        <dgm:presLayoutVars>
          <dgm:chMax val="0"/>
          <dgm:bulletEnabled val="1"/>
        </dgm:presLayoutVars>
      </dgm:prSet>
      <dgm:spPr/>
    </dgm:pt>
  </dgm:ptLst>
  <dgm:cxnLst>
    <dgm:cxn modelId="{BB35B122-D88B-6543-A72B-B75B508335DA}" srcId="{426D33D8-DB55-BD4B-A868-A8B434790A38}" destId="{169A80A3-891F-5E4E-A107-075FB9CBAA4F}" srcOrd="0" destOrd="0" parTransId="{D01EB3A9-6145-B54A-A4E9-28997918B032}" sibTransId="{EB739935-2C27-8C4F-96C1-A11DC5110ACD}"/>
    <dgm:cxn modelId="{EB7BB19A-AD71-8D47-8C4D-E3A435104711}" type="presOf" srcId="{169A80A3-891F-5E4E-A107-075FB9CBAA4F}" destId="{6A542C07-B372-E048-929E-FE907C221E0B}" srcOrd="0" destOrd="0" presId="urn:microsoft.com/office/officeart/2005/8/layout/vList2"/>
    <dgm:cxn modelId="{A87EB6A2-22A5-0440-8F6D-E2E251CB4BF5}" type="presOf" srcId="{426D33D8-DB55-BD4B-A868-A8B434790A38}" destId="{57D21D90-968C-634D-8011-A67C68615233}" srcOrd="0" destOrd="0" presId="urn:microsoft.com/office/officeart/2005/8/layout/vList2"/>
    <dgm:cxn modelId="{E72698F5-FE23-A14A-AC1C-BA81F6238E81}" type="presParOf" srcId="{57D21D90-968C-634D-8011-A67C68615233}" destId="{6A542C07-B372-E048-929E-FE907C221E0B}"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F647952-69AD-4145-8505-6870657DD6C2}" type="doc">
      <dgm:prSet loTypeId="urn:microsoft.com/office/officeart/2005/8/layout/orgChart1" loCatId="hierarchy" qsTypeId="urn:microsoft.com/office/officeart/2005/8/quickstyle/simple1" qsCatId="simple" csTypeId="urn:microsoft.com/office/officeart/2005/8/colors/accent1_1" csCatId="accent1"/>
      <dgm:spPr/>
      <dgm:t>
        <a:bodyPr/>
        <a:lstStyle/>
        <a:p>
          <a:endParaRPr lang="en-US"/>
        </a:p>
      </dgm:t>
    </dgm:pt>
    <dgm:pt modelId="{31FBF2D5-61D9-2C4C-9949-0EA04A9ED3AD}">
      <dgm:prSet/>
      <dgm:spPr/>
      <dgm:t>
        <a:bodyPr/>
        <a:lstStyle/>
        <a:p>
          <a:r>
            <a:rPr lang="en-US" dirty="0"/>
            <a:t>This monotone transformation is called the </a:t>
          </a:r>
          <a:r>
            <a:rPr lang="en-US" b="1" dirty="0"/>
            <a:t>log odds</a:t>
          </a:r>
          <a:r>
            <a:rPr lang="en-US" dirty="0"/>
            <a:t> or </a:t>
          </a:r>
          <a:r>
            <a:rPr lang="en-US" b="1" dirty="0"/>
            <a:t>logit transformation of p(X)</a:t>
          </a:r>
          <a:r>
            <a:rPr lang="en-US" dirty="0"/>
            <a:t>. </a:t>
          </a:r>
        </a:p>
      </dgm:t>
    </dgm:pt>
    <dgm:pt modelId="{DA82E0A5-676F-7F4B-973D-78E362FECBF7}" type="parTrans" cxnId="{849FF9C6-4F19-5045-BC42-F30A19161F78}">
      <dgm:prSet/>
      <dgm:spPr/>
      <dgm:t>
        <a:bodyPr/>
        <a:lstStyle/>
        <a:p>
          <a:endParaRPr lang="en-US"/>
        </a:p>
      </dgm:t>
    </dgm:pt>
    <dgm:pt modelId="{63B3B578-F372-BF49-88B7-2FBF9DAA3A06}" type="sibTrans" cxnId="{849FF9C6-4F19-5045-BC42-F30A19161F78}">
      <dgm:prSet/>
      <dgm:spPr/>
      <dgm:t>
        <a:bodyPr/>
        <a:lstStyle/>
        <a:p>
          <a:endParaRPr lang="en-US"/>
        </a:p>
      </dgm:t>
    </dgm:pt>
    <dgm:pt modelId="{E34D05C1-5646-C04D-9ABE-EDC0DECD380C}" type="pres">
      <dgm:prSet presAssocID="{0F647952-69AD-4145-8505-6870657DD6C2}" presName="hierChild1" presStyleCnt="0">
        <dgm:presLayoutVars>
          <dgm:orgChart val="1"/>
          <dgm:chPref val="1"/>
          <dgm:dir/>
          <dgm:animOne val="branch"/>
          <dgm:animLvl val="lvl"/>
          <dgm:resizeHandles/>
        </dgm:presLayoutVars>
      </dgm:prSet>
      <dgm:spPr/>
    </dgm:pt>
    <dgm:pt modelId="{122FB5A9-A511-C241-A00A-6F054FC42B8D}" type="pres">
      <dgm:prSet presAssocID="{31FBF2D5-61D9-2C4C-9949-0EA04A9ED3AD}" presName="hierRoot1" presStyleCnt="0">
        <dgm:presLayoutVars>
          <dgm:hierBranch val="init"/>
        </dgm:presLayoutVars>
      </dgm:prSet>
      <dgm:spPr/>
    </dgm:pt>
    <dgm:pt modelId="{86EEA482-09B4-DD48-A958-6636464C6EB4}" type="pres">
      <dgm:prSet presAssocID="{31FBF2D5-61D9-2C4C-9949-0EA04A9ED3AD}" presName="rootComposite1" presStyleCnt="0"/>
      <dgm:spPr/>
    </dgm:pt>
    <dgm:pt modelId="{64359C78-BB62-8948-9875-F5ABEC1684C7}" type="pres">
      <dgm:prSet presAssocID="{31FBF2D5-61D9-2C4C-9949-0EA04A9ED3AD}" presName="rootText1" presStyleLbl="node0" presStyleIdx="0" presStyleCnt="1" custLinFactNeighborX="-482" custLinFactNeighborY="-24225">
        <dgm:presLayoutVars>
          <dgm:chPref val="3"/>
        </dgm:presLayoutVars>
      </dgm:prSet>
      <dgm:spPr/>
    </dgm:pt>
    <dgm:pt modelId="{4ED46B6E-F5A0-0B41-990A-6FB8EBA1304A}" type="pres">
      <dgm:prSet presAssocID="{31FBF2D5-61D9-2C4C-9949-0EA04A9ED3AD}" presName="rootConnector1" presStyleLbl="node1" presStyleIdx="0" presStyleCnt="0"/>
      <dgm:spPr/>
    </dgm:pt>
    <dgm:pt modelId="{9D290676-1D9D-B44A-BDD5-D1E4BC7E1E3E}" type="pres">
      <dgm:prSet presAssocID="{31FBF2D5-61D9-2C4C-9949-0EA04A9ED3AD}" presName="hierChild2" presStyleCnt="0"/>
      <dgm:spPr/>
    </dgm:pt>
    <dgm:pt modelId="{7CA9E57C-C91C-9941-A4AE-2D31F127939A}" type="pres">
      <dgm:prSet presAssocID="{31FBF2D5-61D9-2C4C-9949-0EA04A9ED3AD}" presName="hierChild3" presStyleCnt="0"/>
      <dgm:spPr/>
    </dgm:pt>
  </dgm:ptLst>
  <dgm:cxnLst>
    <dgm:cxn modelId="{BE8F9F0C-3E2D-7244-814B-723BA8C12CA1}" type="presOf" srcId="{31FBF2D5-61D9-2C4C-9949-0EA04A9ED3AD}" destId="{64359C78-BB62-8948-9875-F5ABEC1684C7}" srcOrd="0" destOrd="0" presId="urn:microsoft.com/office/officeart/2005/8/layout/orgChart1"/>
    <dgm:cxn modelId="{812FAC2A-8001-314F-A1E3-C6379F5BB302}" type="presOf" srcId="{0F647952-69AD-4145-8505-6870657DD6C2}" destId="{E34D05C1-5646-C04D-9ABE-EDC0DECD380C}" srcOrd="0" destOrd="0" presId="urn:microsoft.com/office/officeart/2005/8/layout/orgChart1"/>
    <dgm:cxn modelId="{D965E78C-50A9-144D-B89C-0B519FEE6975}" type="presOf" srcId="{31FBF2D5-61D9-2C4C-9949-0EA04A9ED3AD}" destId="{4ED46B6E-F5A0-0B41-990A-6FB8EBA1304A}" srcOrd="1" destOrd="0" presId="urn:microsoft.com/office/officeart/2005/8/layout/orgChart1"/>
    <dgm:cxn modelId="{849FF9C6-4F19-5045-BC42-F30A19161F78}" srcId="{0F647952-69AD-4145-8505-6870657DD6C2}" destId="{31FBF2D5-61D9-2C4C-9949-0EA04A9ED3AD}" srcOrd="0" destOrd="0" parTransId="{DA82E0A5-676F-7F4B-973D-78E362FECBF7}" sibTransId="{63B3B578-F372-BF49-88B7-2FBF9DAA3A06}"/>
    <dgm:cxn modelId="{FB907408-33F3-7D43-988A-4C83E9056481}" type="presParOf" srcId="{E34D05C1-5646-C04D-9ABE-EDC0DECD380C}" destId="{122FB5A9-A511-C241-A00A-6F054FC42B8D}" srcOrd="0" destOrd="0" presId="urn:microsoft.com/office/officeart/2005/8/layout/orgChart1"/>
    <dgm:cxn modelId="{001308B1-B4CC-4041-995C-CF9D9531F9C8}" type="presParOf" srcId="{122FB5A9-A511-C241-A00A-6F054FC42B8D}" destId="{86EEA482-09B4-DD48-A958-6636464C6EB4}" srcOrd="0" destOrd="0" presId="urn:microsoft.com/office/officeart/2005/8/layout/orgChart1"/>
    <dgm:cxn modelId="{93F2EEAF-05DF-8C4A-98F4-82F0CDAE0C52}" type="presParOf" srcId="{86EEA482-09B4-DD48-A958-6636464C6EB4}" destId="{64359C78-BB62-8948-9875-F5ABEC1684C7}" srcOrd="0" destOrd="0" presId="urn:microsoft.com/office/officeart/2005/8/layout/orgChart1"/>
    <dgm:cxn modelId="{7E87D19A-E9FB-4D44-8624-9B9D0C6CDE73}" type="presParOf" srcId="{86EEA482-09B4-DD48-A958-6636464C6EB4}" destId="{4ED46B6E-F5A0-0B41-990A-6FB8EBA1304A}" srcOrd="1" destOrd="0" presId="urn:microsoft.com/office/officeart/2005/8/layout/orgChart1"/>
    <dgm:cxn modelId="{76720FCB-F049-2747-B52D-E7BC12B479D9}" type="presParOf" srcId="{122FB5A9-A511-C241-A00A-6F054FC42B8D}" destId="{9D290676-1D9D-B44A-BDD5-D1E4BC7E1E3E}" srcOrd="1" destOrd="0" presId="urn:microsoft.com/office/officeart/2005/8/layout/orgChart1"/>
    <dgm:cxn modelId="{6B4ABB6C-771A-0743-A2BB-470965300D15}" type="presParOf" srcId="{122FB5A9-A511-C241-A00A-6F054FC42B8D}" destId="{7CA9E57C-C91C-9941-A4AE-2D31F127939A}"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8D68E47A-AF22-514D-98ED-8070252D0A0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D8851EA-9ABB-8B48-AD4B-53DE529E57C7}">
      <dgm:prSet/>
      <dgm:spPr/>
      <dgm:t>
        <a:bodyPr/>
        <a:lstStyle/>
        <a:p>
          <a:r>
            <a:rPr lang="en-US" dirty="0">
              <a:solidFill>
                <a:schemeClr val="bg1"/>
              </a:solidFill>
            </a:rPr>
            <a:t>The likelihood gives the probability of the observed 0’s and 1’s in the data. We pick β0 and β1 that </a:t>
          </a:r>
          <a:r>
            <a:rPr lang="en-US" b="1" dirty="0">
              <a:solidFill>
                <a:schemeClr val="accent6"/>
              </a:solidFill>
            </a:rPr>
            <a:t>maximize</a:t>
          </a:r>
          <a:r>
            <a:rPr lang="en-US" dirty="0">
              <a:solidFill>
                <a:schemeClr val="bg1"/>
              </a:solidFill>
            </a:rPr>
            <a:t> the likelihood of the observed data.</a:t>
          </a:r>
        </a:p>
      </dgm:t>
    </dgm:pt>
    <dgm:pt modelId="{4EC8A2A3-D5DE-634C-9B76-4883F85FE2AD}" type="parTrans" cxnId="{0C256AA4-1040-8F48-A392-BBC87FA3443D}">
      <dgm:prSet/>
      <dgm:spPr/>
      <dgm:t>
        <a:bodyPr/>
        <a:lstStyle/>
        <a:p>
          <a:endParaRPr lang="en-US"/>
        </a:p>
      </dgm:t>
    </dgm:pt>
    <dgm:pt modelId="{40F9C848-F05C-2F44-B77C-0BC7C423F24B}" type="sibTrans" cxnId="{0C256AA4-1040-8F48-A392-BBC87FA3443D}">
      <dgm:prSet/>
      <dgm:spPr/>
      <dgm:t>
        <a:bodyPr/>
        <a:lstStyle/>
        <a:p>
          <a:endParaRPr lang="en-US"/>
        </a:p>
      </dgm:t>
    </dgm:pt>
    <dgm:pt modelId="{DFE0A129-6215-A84D-B82C-46303E5B5E87}" type="pres">
      <dgm:prSet presAssocID="{8D68E47A-AF22-514D-98ED-8070252D0A03}" presName="linear" presStyleCnt="0">
        <dgm:presLayoutVars>
          <dgm:animLvl val="lvl"/>
          <dgm:resizeHandles val="exact"/>
        </dgm:presLayoutVars>
      </dgm:prSet>
      <dgm:spPr/>
    </dgm:pt>
    <dgm:pt modelId="{234CB866-0D2E-5847-8F82-2C20280F4AF0}" type="pres">
      <dgm:prSet presAssocID="{CD8851EA-9ABB-8B48-AD4B-53DE529E57C7}" presName="parentText" presStyleLbl="node1" presStyleIdx="0" presStyleCnt="1">
        <dgm:presLayoutVars>
          <dgm:chMax val="0"/>
          <dgm:bulletEnabled val="1"/>
        </dgm:presLayoutVars>
      </dgm:prSet>
      <dgm:spPr/>
    </dgm:pt>
  </dgm:ptLst>
  <dgm:cxnLst>
    <dgm:cxn modelId="{0C256AA4-1040-8F48-A392-BBC87FA3443D}" srcId="{8D68E47A-AF22-514D-98ED-8070252D0A03}" destId="{CD8851EA-9ABB-8B48-AD4B-53DE529E57C7}" srcOrd="0" destOrd="0" parTransId="{4EC8A2A3-D5DE-634C-9B76-4883F85FE2AD}" sibTransId="{40F9C848-F05C-2F44-B77C-0BC7C423F24B}"/>
    <dgm:cxn modelId="{70F76EC2-BE50-AA46-B400-2D272DE91773}" type="presOf" srcId="{CD8851EA-9ABB-8B48-AD4B-53DE529E57C7}" destId="{234CB866-0D2E-5847-8F82-2C20280F4AF0}" srcOrd="0" destOrd="0" presId="urn:microsoft.com/office/officeart/2005/8/layout/vList2"/>
    <dgm:cxn modelId="{853EE3D0-33D3-474E-9BD0-257789834E2A}" type="presOf" srcId="{8D68E47A-AF22-514D-98ED-8070252D0A03}" destId="{DFE0A129-6215-A84D-B82C-46303E5B5E87}" srcOrd="0" destOrd="0" presId="urn:microsoft.com/office/officeart/2005/8/layout/vList2"/>
    <dgm:cxn modelId="{36DC281E-D026-C84C-AC92-1FCC71BC0BB9}" type="presParOf" srcId="{DFE0A129-6215-A84D-B82C-46303E5B5E87}" destId="{234CB866-0D2E-5847-8F82-2C20280F4AF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4FF02E21-46A9-3942-B48F-C61882BBEB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8D40509-7D21-BD46-9323-86E7A567187D}">
      <dgm:prSet/>
      <dgm:spPr/>
      <dgm:t>
        <a:bodyPr/>
        <a:lstStyle/>
        <a:p>
          <a:r>
            <a:rPr lang="en-US" dirty="0"/>
            <a:t>Most statistical packages can fit linear logistic regression models by Maximum Likelihood, and the output may look like this one. Estimated coefficients of the logistic regression model that predicts the probability of default using balance. </a:t>
          </a:r>
        </a:p>
      </dgm:t>
    </dgm:pt>
    <dgm:pt modelId="{DC7C95EE-627B-304C-9DC8-CB711CC55B6A}" type="parTrans" cxnId="{270EBCC4-CD94-B04B-827C-56C68F5D955C}">
      <dgm:prSet/>
      <dgm:spPr/>
      <dgm:t>
        <a:bodyPr/>
        <a:lstStyle/>
        <a:p>
          <a:endParaRPr lang="en-US"/>
        </a:p>
      </dgm:t>
    </dgm:pt>
    <dgm:pt modelId="{D1CC9FA6-4683-7D43-94A2-75AEC21A6CB1}" type="sibTrans" cxnId="{270EBCC4-CD94-B04B-827C-56C68F5D955C}">
      <dgm:prSet/>
      <dgm:spPr/>
      <dgm:t>
        <a:bodyPr/>
        <a:lstStyle/>
        <a:p>
          <a:endParaRPr lang="en-US"/>
        </a:p>
      </dgm:t>
    </dgm:pt>
    <dgm:pt modelId="{2F1AAA68-BD87-F94F-A70A-D75D89B5D223}" type="pres">
      <dgm:prSet presAssocID="{4FF02E21-46A9-3942-B48F-C61882BBEB9D}" presName="linear" presStyleCnt="0">
        <dgm:presLayoutVars>
          <dgm:animLvl val="lvl"/>
          <dgm:resizeHandles val="exact"/>
        </dgm:presLayoutVars>
      </dgm:prSet>
      <dgm:spPr/>
    </dgm:pt>
    <dgm:pt modelId="{36A25F73-99E9-234D-AF92-FE5837E1FCAB}" type="pres">
      <dgm:prSet presAssocID="{38D40509-7D21-BD46-9323-86E7A567187D}" presName="parentText" presStyleLbl="node1" presStyleIdx="0" presStyleCnt="1">
        <dgm:presLayoutVars>
          <dgm:chMax val="0"/>
          <dgm:bulletEnabled val="1"/>
        </dgm:presLayoutVars>
      </dgm:prSet>
      <dgm:spPr/>
    </dgm:pt>
  </dgm:ptLst>
  <dgm:cxnLst>
    <dgm:cxn modelId="{138D9183-11DB-AD48-862C-DA4A38B9AF3C}" type="presOf" srcId="{4FF02E21-46A9-3942-B48F-C61882BBEB9D}" destId="{2F1AAA68-BD87-F94F-A70A-D75D89B5D223}" srcOrd="0" destOrd="0" presId="urn:microsoft.com/office/officeart/2005/8/layout/vList2"/>
    <dgm:cxn modelId="{D4C25DA8-BDE7-FE4E-B285-2FB13073236B}" type="presOf" srcId="{38D40509-7D21-BD46-9323-86E7A567187D}" destId="{36A25F73-99E9-234D-AF92-FE5837E1FCAB}" srcOrd="0" destOrd="0" presId="urn:microsoft.com/office/officeart/2005/8/layout/vList2"/>
    <dgm:cxn modelId="{270EBCC4-CD94-B04B-827C-56C68F5D955C}" srcId="{4FF02E21-46A9-3942-B48F-C61882BBEB9D}" destId="{38D40509-7D21-BD46-9323-86E7A567187D}" srcOrd="0" destOrd="0" parTransId="{DC7C95EE-627B-304C-9DC8-CB711CC55B6A}" sibTransId="{D1CC9FA6-4683-7D43-94A2-75AEC21A6CB1}"/>
    <dgm:cxn modelId="{226CED5A-490F-924C-BD33-906B8FECE8A7}" type="presParOf" srcId="{2F1AAA68-BD87-F94F-A70A-D75D89B5D223}" destId="{36A25F73-99E9-234D-AF92-FE5837E1FCA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9B5E2E-CFCF-5846-AA6B-C09AADDFEB63}"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US"/>
        </a:p>
      </dgm:t>
    </dgm:pt>
    <dgm:pt modelId="{C7650EE8-E596-BA44-8022-F3679ED220BA}">
      <dgm:prSet/>
      <dgm:spPr/>
      <dgm:t>
        <a:bodyPr/>
        <a:lstStyle/>
        <a:p>
          <a:r>
            <a:rPr lang="en-US" dirty="0"/>
            <a:t>Define the objective of the Problem Statement</a:t>
          </a:r>
        </a:p>
      </dgm:t>
    </dgm:pt>
    <dgm:pt modelId="{94B3108C-218B-3947-92DA-4B0D15EE2FE3}" type="parTrans" cxnId="{9803EC74-5393-6744-B0B6-1B2485350150}">
      <dgm:prSet/>
      <dgm:spPr/>
      <dgm:t>
        <a:bodyPr/>
        <a:lstStyle/>
        <a:p>
          <a:endParaRPr lang="en-US"/>
        </a:p>
      </dgm:t>
    </dgm:pt>
    <dgm:pt modelId="{CFC26428-D158-6A41-9057-5C2C51338853}" type="sibTrans" cxnId="{9803EC74-5393-6744-B0B6-1B2485350150}">
      <dgm:prSet/>
      <dgm:spPr/>
      <dgm:t>
        <a:bodyPr/>
        <a:lstStyle/>
        <a:p>
          <a:endParaRPr lang="en-US"/>
        </a:p>
      </dgm:t>
    </dgm:pt>
    <dgm:pt modelId="{DC838296-3641-8D48-B772-7E7D647FFDF0}">
      <dgm:prSet/>
      <dgm:spPr/>
      <dgm:t>
        <a:bodyPr/>
        <a:lstStyle/>
        <a:p>
          <a:r>
            <a:rPr lang="en-US"/>
            <a:t>Data Gathering</a:t>
          </a:r>
        </a:p>
      </dgm:t>
    </dgm:pt>
    <dgm:pt modelId="{773F46CE-5256-E34C-AA86-524A9C700011}" type="parTrans" cxnId="{20314619-3ACF-AC47-8DB6-7D8351F60EF6}">
      <dgm:prSet/>
      <dgm:spPr/>
      <dgm:t>
        <a:bodyPr/>
        <a:lstStyle/>
        <a:p>
          <a:endParaRPr lang="en-US"/>
        </a:p>
      </dgm:t>
    </dgm:pt>
    <dgm:pt modelId="{ECB91AAA-5C01-0F47-9EEF-42DED27A18F8}" type="sibTrans" cxnId="{20314619-3ACF-AC47-8DB6-7D8351F60EF6}">
      <dgm:prSet/>
      <dgm:spPr/>
      <dgm:t>
        <a:bodyPr/>
        <a:lstStyle/>
        <a:p>
          <a:endParaRPr lang="en-US"/>
        </a:p>
      </dgm:t>
    </dgm:pt>
    <dgm:pt modelId="{62667C5E-2E49-CB42-B376-4F3C38CC11E2}">
      <dgm:prSet/>
      <dgm:spPr/>
      <dgm:t>
        <a:bodyPr/>
        <a:lstStyle/>
        <a:p>
          <a:r>
            <a:rPr lang="en-US"/>
            <a:t>Data Preparation</a:t>
          </a:r>
        </a:p>
      </dgm:t>
    </dgm:pt>
    <dgm:pt modelId="{0DF88579-70C4-B44F-8A7C-85112C6A79AB}" type="parTrans" cxnId="{8BC649EE-81C5-D746-A2E9-9A68094709C3}">
      <dgm:prSet/>
      <dgm:spPr/>
      <dgm:t>
        <a:bodyPr/>
        <a:lstStyle/>
        <a:p>
          <a:endParaRPr lang="en-US"/>
        </a:p>
      </dgm:t>
    </dgm:pt>
    <dgm:pt modelId="{72FF109B-6CB8-3143-B1A0-275181A52537}" type="sibTrans" cxnId="{8BC649EE-81C5-D746-A2E9-9A68094709C3}">
      <dgm:prSet/>
      <dgm:spPr/>
      <dgm:t>
        <a:bodyPr/>
        <a:lstStyle/>
        <a:p>
          <a:endParaRPr lang="en-US"/>
        </a:p>
      </dgm:t>
    </dgm:pt>
    <dgm:pt modelId="{ECEA7644-54B0-E84C-A19E-0683EED26F04}">
      <dgm:prSet/>
      <dgm:spPr/>
      <dgm:t>
        <a:bodyPr/>
        <a:lstStyle/>
        <a:p>
          <a:r>
            <a:rPr lang="en-US" dirty="0"/>
            <a:t>Exploratory Data Analysis</a:t>
          </a:r>
        </a:p>
      </dgm:t>
    </dgm:pt>
    <dgm:pt modelId="{C7A879D1-A8D3-C441-A216-4A15C749F2AB}" type="parTrans" cxnId="{187FA10A-F411-C845-8218-D32BBEC34E29}">
      <dgm:prSet/>
      <dgm:spPr/>
      <dgm:t>
        <a:bodyPr/>
        <a:lstStyle/>
        <a:p>
          <a:endParaRPr lang="en-US"/>
        </a:p>
      </dgm:t>
    </dgm:pt>
    <dgm:pt modelId="{7D7F27B8-5340-334D-AE7B-FC072F1D55EE}" type="sibTrans" cxnId="{187FA10A-F411-C845-8218-D32BBEC34E29}">
      <dgm:prSet/>
      <dgm:spPr/>
      <dgm:t>
        <a:bodyPr/>
        <a:lstStyle/>
        <a:p>
          <a:endParaRPr lang="en-US"/>
        </a:p>
      </dgm:t>
    </dgm:pt>
    <dgm:pt modelId="{CD3A5359-BA8C-D84D-8694-2BF7562946AD}">
      <dgm:prSet/>
      <dgm:spPr/>
      <dgm:t>
        <a:bodyPr/>
        <a:lstStyle/>
        <a:p>
          <a:r>
            <a:rPr lang="en-US" dirty="0"/>
            <a:t>Building a Machine Learning Model</a:t>
          </a:r>
        </a:p>
      </dgm:t>
    </dgm:pt>
    <dgm:pt modelId="{3C5C6208-641D-3E48-AE82-CD33BE18081E}" type="parTrans" cxnId="{CD6B308C-DF71-AF4D-AEB0-F25AA5C2F200}">
      <dgm:prSet/>
      <dgm:spPr/>
      <dgm:t>
        <a:bodyPr/>
        <a:lstStyle/>
        <a:p>
          <a:endParaRPr lang="en-US"/>
        </a:p>
      </dgm:t>
    </dgm:pt>
    <dgm:pt modelId="{A51517CB-405E-E946-95F9-1321564778A6}" type="sibTrans" cxnId="{CD6B308C-DF71-AF4D-AEB0-F25AA5C2F200}">
      <dgm:prSet/>
      <dgm:spPr/>
      <dgm:t>
        <a:bodyPr/>
        <a:lstStyle/>
        <a:p>
          <a:endParaRPr lang="en-US"/>
        </a:p>
      </dgm:t>
    </dgm:pt>
    <dgm:pt modelId="{87A6F507-92F6-9548-BFE9-2EE947BC76EB}">
      <dgm:prSet/>
      <dgm:spPr/>
      <dgm:t>
        <a:bodyPr/>
        <a:lstStyle/>
        <a:p>
          <a:r>
            <a:rPr lang="en-US" dirty="0"/>
            <a:t>Model Evaluation &amp; Optimization</a:t>
          </a:r>
        </a:p>
      </dgm:t>
    </dgm:pt>
    <dgm:pt modelId="{2CF20C0D-D895-2C4F-850F-1176D1BC5607}" type="parTrans" cxnId="{E305C090-1D90-BD4D-8240-5FF11105B9C9}">
      <dgm:prSet/>
      <dgm:spPr/>
      <dgm:t>
        <a:bodyPr/>
        <a:lstStyle/>
        <a:p>
          <a:endParaRPr lang="en-US"/>
        </a:p>
      </dgm:t>
    </dgm:pt>
    <dgm:pt modelId="{47571870-4E55-D046-815F-88A78312CBFC}" type="sibTrans" cxnId="{E305C090-1D90-BD4D-8240-5FF11105B9C9}">
      <dgm:prSet/>
      <dgm:spPr/>
      <dgm:t>
        <a:bodyPr/>
        <a:lstStyle/>
        <a:p>
          <a:endParaRPr lang="en-US"/>
        </a:p>
      </dgm:t>
    </dgm:pt>
    <dgm:pt modelId="{83051FA2-E872-854A-9E00-655EF3A3F773}">
      <dgm:prSet/>
      <dgm:spPr/>
      <dgm:t>
        <a:bodyPr/>
        <a:lstStyle/>
        <a:p>
          <a:r>
            <a:rPr lang="en-US" dirty="0"/>
            <a:t>Predictions</a:t>
          </a:r>
        </a:p>
      </dgm:t>
    </dgm:pt>
    <dgm:pt modelId="{2CFCDA2D-C6C4-3141-8F0C-4330A57E1897}" type="parTrans" cxnId="{62C22540-2C39-7E45-A960-5177B0647AA8}">
      <dgm:prSet/>
      <dgm:spPr/>
      <dgm:t>
        <a:bodyPr/>
        <a:lstStyle/>
        <a:p>
          <a:endParaRPr lang="en-US"/>
        </a:p>
      </dgm:t>
    </dgm:pt>
    <dgm:pt modelId="{432860EE-5428-B341-B0CF-07B2208DB626}" type="sibTrans" cxnId="{62C22540-2C39-7E45-A960-5177B0647AA8}">
      <dgm:prSet/>
      <dgm:spPr/>
      <dgm:t>
        <a:bodyPr/>
        <a:lstStyle/>
        <a:p>
          <a:endParaRPr lang="en-US"/>
        </a:p>
      </dgm:t>
    </dgm:pt>
    <dgm:pt modelId="{0EB61CF1-1141-F04E-B5B4-316E7CBBABFB}" type="pres">
      <dgm:prSet presAssocID="{3C9B5E2E-CFCF-5846-AA6B-C09AADDFEB63}" presName="vert0" presStyleCnt="0">
        <dgm:presLayoutVars>
          <dgm:dir/>
          <dgm:animOne val="branch"/>
          <dgm:animLvl val="lvl"/>
        </dgm:presLayoutVars>
      </dgm:prSet>
      <dgm:spPr/>
    </dgm:pt>
    <dgm:pt modelId="{FB1FE004-43D4-544D-B8A4-462E6243B2AD}" type="pres">
      <dgm:prSet presAssocID="{C7650EE8-E596-BA44-8022-F3679ED220BA}" presName="thickLine" presStyleLbl="alignNode1" presStyleIdx="0" presStyleCnt="7"/>
      <dgm:spPr/>
    </dgm:pt>
    <dgm:pt modelId="{12A85ED1-EC42-D243-8749-1C16C6376B89}" type="pres">
      <dgm:prSet presAssocID="{C7650EE8-E596-BA44-8022-F3679ED220BA}" presName="horz1" presStyleCnt="0"/>
      <dgm:spPr/>
    </dgm:pt>
    <dgm:pt modelId="{DDBD0170-5FC0-C449-9B49-5F35FE2113F9}" type="pres">
      <dgm:prSet presAssocID="{C7650EE8-E596-BA44-8022-F3679ED220BA}" presName="tx1" presStyleLbl="revTx" presStyleIdx="0" presStyleCnt="7"/>
      <dgm:spPr/>
    </dgm:pt>
    <dgm:pt modelId="{2E920626-F667-8C4E-9258-22AC20795372}" type="pres">
      <dgm:prSet presAssocID="{C7650EE8-E596-BA44-8022-F3679ED220BA}" presName="vert1" presStyleCnt="0"/>
      <dgm:spPr/>
    </dgm:pt>
    <dgm:pt modelId="{AAC728B8-8C70-2C4A-85A9-9E431CB5A37D}" type="pres">
      <dgm:prSet presAssocID="{DC838296-3641-8D48-B772-7E7D647FFDF0}" presName="thickLine" presStyleLbl="alignNode1" presStyleIdx="1" presStyleCnt="7"/>
      <dgm:spPr/>
    </dgm:pt>
    <dgm:pt modelId="{58E56975-7409-114C-BCBC-C99CEF9D5D82}" type="pres">
      <dgm:prSet presAssocID="{DC838296-3641-8D48-B772-7E7D647FFDF0}" presName="horz1" presStyleCnt="0"/>
      <dgm:spPr/>
    </dgm:pt>
    <dgm:pt modelId="{401851D6-37EE-DA4F-99D1-86D5149B7562}" type="pres">
      <dgm:prSet presAssocID="{DC838296-3641-8D48-B772-7E7D647FFDF0}" presName="tx1" presStyleLbl="revTx" presStyleIdx="1" presStyleCnt="7"/>
      <dgm:spPr/>
    </dgm:pt>
    <dgm:pt modelId="{BAFD1744-C5F9-4D45-8485-49851D05DC6F}" type="pres">
      <dgm:prSet presAssocID="{DC838296-3641-8D48-B772-7E7D647FFDF0}" presName="vert1" presStyleCnt="0"/>
      <dgm:spPr/>
    </dgm:pt>
    <dgm:pt modelId="{E055D0A3-BFE8-924E-BF3D-E0F8A56162A4}" type="pres">
      <dgm:prSet presAssocID="{62667C5E-2E49-CB42-B376-4F3C38CC11E2}" presName="thickLine" presStyleLbl="alignNode1" presStyleIdx="2" presStyleCnt="7"/>
      <dgm:spPr/>
    </dgm:pt>
    <dgm:pt modelId="{8EA3B612-0752-234A-9076-2E92640CA86E}" type="pres">
      <dgm:prSet presAssocID="{62667C5E-2E49-CB42-B376-4F3C38CC11E2}" presName="horz1" presStyleCnt="0"/>
      <dgm:spPr/>
    </dgm:pt>
    <dgm:pt modelId="{5F31A62E-6B6D-6346-B269-13F1E63B82B8}" type="pres">
      <dgm:prSet presAssocID="{62667C5E-2E49-CB42-B376-4F3C38CC11E2}" presName="tx1" presStyleLbl="revTx" presStyleIdx="2" presStyleCnt="7"/>
      <dgm:spPr/>
    </dgm:pt>
    <dgm:pt modelId="{25E316C8-0777-734B-B821-9EF6746B9623}" type="pres">
      <dgm:prSet presAssocID="{62667C5E-2E49-CB42-B376-4F3C38CC11E2}" presName="vert1" presStyleCnt="0"/>
      <dgm:spPr/>
    </dgm:pt>
    <dgm:pt modelId="{2FED4C6F-004A-3347-A939-72EF4C1C4396}" type="pres">
      <dgm:prSet presAssocID="{ECEA7644-54B0-E84C-A19E-0683EED26F04}" presName="thickLine" presStyleLbl="alignNode1" presStyleIdx="3" presStyleCnt="7"/>
      <dgm:spPr/>
    </dgm:pt>
    <dgm:pt modelId="{71E688F1-C6C8-0840-A7DA-2487F9766F75}" type="pres">
      <dgm:prSet presAssocID="{ECEA7644-54B0-E84C-A19E-0683EED26F04}" presName="horz1" presStyleCnt="0"/>
      <dgm:spPr/>
    </dgm:pt>
    <dgm:pt modelId="{24D933F6-4411-FE47-A2DC-293E6E9ADAF1}" type="pres">
      <dgm:prSet presAssocID="{ECEA7644-54B0-E84C-A19E-0683EED26F04}" presName="tx1" presStyleLbl="revTx" presStyleIdx="3" presStyleCnt="7"/>
      <dgm:spPr/>
    </dgm:pt>
    <dgm:pt modelId="{4A78EE4B-4631-BC44-A083-8C659ABF8EFA}" type="pres">
      <dgm:prSet presAssocID="{ECEA7644-54B0-E84C-A19E-0683EED26F04}" presName="vert1" presStyleCnt="0"/>
      <dgm:spPr/>
    </dgm:pt>
    <dgm:pt modelId="{D80A469B-33EA-AA4A-8653-315137EC6A8B}" type="pres">
      <dgm:prSet presAssocID="{CD3A5359-BA8C-D84D-8694-2BF7562946AD}" presName="thickLine" presStyleLbl="alignNode1" presStyleIdx="4" presStyleCnt="7"/>
      <dgm:spPr/>
    </dgm:pt>
    <dgm:pt modelId="{31112E2F-9340-1448-8839-11F25F73D691}" type="pres">
      <dgm:prSet presAssocID="{CD3A5359-BA8C-D84D-8694-2BF7562946AD}" presName="horz1" presStyleCnt="0"/>
      <dgm:spPr/>
    </dgm:pt>
    <dgm:pt modelId="{6F5042EA-981D-304E-B323-DD487CAFA8B8}" type="pres">
      <dgm:prSet presAssocID="{CD3A5359-BA8C-D84D-8694-2BF7562946AD}" presName="tx1" presStyleLbl="revTx" presStyleIdx="4" presStyleCnt="7"/>
      <dgm:spPr/>
    </dgm:pt>
    <dgm:pt modelId="{7024A9B8-A0B1-354A-9EBC-3A0841011360}" type="pres">
      <dgm:prSet presAssocID="{CD3A5359-BA8C-D84D-8694-2BF7562946AD}" presName="vert1" presStyleCnt="0"/>
      <dgm:spPr/>
    </dgm:pt>
    <dgm:pt modelId="{9BAC7982-14D3-CF49-ADF6-AF3943AAF33C}" type="pres">
      <dgm:prSet presAssocID="{87A6F507-92F6-9548-BFE9-2EE947BC76EB}" presName="thickLine" presStyleLbl="alignNode1" presStyleIdx="5" presStyleCnt="7"/>
      <dgm:spPr/>
    </dgm:pt>
    <dgm:pt modelId="{94173D5A-B09C-1747-9D02-226EC2393332}" type="pres">
      <dgm:prSet presAssocID="{87A6F507-92F6-9548-BFE9-2EE947BC76EB}" presName="horz1" presStyleCnt="0"/>
      <dgm:spPr/>
    </dgm:pt>
    <dgm:pt modelId="{E0AF161F-38E5-EA43-B6AC-FAB0BC8F7EF4}" type="pres">
      <dgm:prSet presAssocID="{87A6F507-92F6-9548-BFE9-2EE947BC76EB}" presName="tx1" presStyleLbl="revTx" presStyleIdx="5" presStyleCnt="7"/>
      <dgm:spPr/>
    </dgm:pt>
    <dgm:pt modelId="{BC48300B-3CF4-3B44-96BD-D8F762E86951}" type="pres">
      <dgm:prSet presAssocID="{87A6F507-92F6-9548-BFE9-2EE947BC76EB}" presName="vert1" presStyleCnt="0"/>
      <dgm:spPr/>
    </dgm:pt>
    <dgm:pt modelId="{EB54B248-B2E5-6043-BE73-0F259A75187F}" type="pres">
      <dgm:prSet presAssocID="{83051FA2-E872-854A-9E00-655EF3A3F773}" presName="thickLine" presStyleLbl="alignNode1" presStyleIdx="6" presStyleCnt="7"/>
      <dgm:spPr/>
    </dgm:pt>
    <dgm:pt modelId="{0228BFE4-CD37-5C49-991C-0D52CB8A7A86}" type="pres">
      <dgm:prSet presAssocID="{83051FA2-E872-854A-9E00-655EF3A3F773}" presName="horz1" presStyleCnt="0"/>
      <dgm:spPr/>
    </dgm:pt>
    <dgm:pt modelId="{2BEFA6AC-4C29-DA40-866E-DF92EB3CBF9B}" type="pres">
      <dgm:prSet presAssocID="{83051FA2-E872-854A-9E00-655EF3A3F773}" presName="tx1" presStyleLbl="revTx" presStyleIdx="6" presStyleCnt="7"/>
      <dgm:spPr/>
    </dgm:pt>
    <dgm:pt modelId="{8D1776AC-918C-024A-AF34-2DCEC577B1AF}" type="pres">
      <dgm:prSet presAssocID="{83051FA2-E872-854A-9E00-655EF3A3F773}" presName="vert1" presStyleCnt="0"/>
      <dgm:spPr/>
    </dgm:pt>
  </dgm:ptLst>
  <dgm:cxnLst>
    <dgm:cxn modelId="{187FA10A-F411-C845-8218-D32BBEC34E29}" srcId="{3C9B5E2E-CFCF-5846-AA6B-C09AADDFEB63}" destId="{ECEA7644-54B0-E84C-A19E-0683EED26F04}" srcOrd="3" destOrd="0" parTransId="{C7A879D1-A8D3-C441-A216-4A15C749F2AB}" sibTransId="{7D7F27B8-5340-334D-AE7B-FC072F1D55EE}"/>
    <dgm:cxn modelId="{20314619-3ACF-AC47-8DB6-7D8351F60EF6}" srcId="{3C9B5E2E-CFCF-5846-AA6B-C09AADDFEB63}" destId="{DC838296-3641-8D48-B772-7E7D647FFDF0}" srcOrd="1" destOrd="0" parTransId="{773F46CE-5256-E34C-AA86-524A9C700011}" sibTransId="{ECB91AAA-5C01-0F47-9EEF-42DED27A18F8}"/>
    <dgm:cxn modelId="{62C22540-2C39-7E45-A960-5177B0647AA8}" srcId="{3C9B5E2E-CFCF-5846-AA6B-C09AADDFEB63}" destId="{83051FA2-E872-854A-9E00-655EF3A3F773}" srcOrd="6" destOrd="0" parTransId="{2CFCDA2D-C6C4-3141-8F0C-4330A57E1897}" sibTransId="{432860EE-5428-B341-B0CF-07B2208DB626}"/>
    <dgm:cxn modelId="{AA257557-E8E3-9F45-81E2-EB0EF07D6281}" type="presOf" srcId="{62667C5E-2E49-CB42-B376-4F3C38CC11E2}" destId="{5F31A62E-6B6D-6346-B269-13F1E63B82B8}" srcOrd="0" destOrd="0" presId="urn:microsoft.com/office/officeart/2008/layout/LinedList"/>
    <dgm:cxn modelId="{D40B875C-1729-AA48-929D-924DE75A6FB0}" type="presOf" srcId="{DC838296-3641-8D48-B772-7E7D647FFDF0}" destId="{401851D6-37EE-DA4F-99D1-86D5149B7562}" srcOrd="0" destOrd="0" presId="urn:microsoft.com/office/officeart/2008/layout/LinedList"/>
    <dgm:cxn modelId="{2C87C061-E0D2-804B-B8F3-10226EBB6857}" type="presOf" srcId="{3C9B5E2E-CFCF-5846-AA6B-C09AADDFEB63}" destId="{0EB61CF1-1141-F04E-B5B4-316E7CBBABFB}" srcOrd="0" destOrd="0" presId="urn:microsoft.com/office/officeart/2008/layout/LinedList"/>
    <dgm:cxn modelId="{CC90826D-1FA9-1E4A-AD9A-27B3537C9AED}" type="presOf" srcId="{C7650EE8-E596-BA44-8022-F3679ED220BA}" destId="{DDBD0170-5FC0-C449-9B49-5F35FE2113F9}" srcOrd="0" destOrd="0" presId="urn:microsoft.com/office/officeart/2008/layout/LinedList"/>
    <dgm:cxn modelId="{1B9A9073-1B13-694A-A193-AA5EDF7DB42D}" type="presOf" srcId="{ECEA7644-54B0-E84C-A19E-0683EED26F04}" destId="{24D933F6-4411-FE47-A2DC-293E6E9ADAF1}" srcOrd="0" destOrd="0" presId="urn:microsoft.com/office/officeart/2008/layout/LinedList"/>
    <dgm:cxn modelId="{9803EC74-5393-6744-B0B6-1B2485350150}" srcId="{3C9B5E2E-CFCF-5846-AA6B-C09AADDFEB63}" destId="{C7650EE8-E596-BA44-8022-F3679ED220BA}" srcOrd="0" destOrd="0" parTransId="{94B3108C-218B-3947-92DA-4B0D15EE2FE3}" sibTransId="{CFC26428-D158-6A41-9057-5C2C51338853}"/>
    <dgm:cxn modelId="{CD6B308C-DF71-AF4D-AEB0-F25AA5C2F200}" srcId="{3C9B5E2E-CFCF-5846-AA6B-C09AADDFEB63}" destId="{CD3A5359-BA8C-D84D-8694-2BF7562946AD}" srcOrd="4" destOrd="0" parTransId="{3C5C6208-641D-3E48-AE82-CD33BE18081E}" sibTransId="{A51517CB-405E-E946-95F9-1321564778A6}"/>
    <dgm:cxn modelId="{E305C090-1D90-BD4D-8240-5FF11105B9C9}" srcId="{3C9B5E2E-CFCF-5846-AA6B-C09AADDFEB63}" destId="{87A6F507-92F6-9548-BFE9-2EE947BC76EB}" srcOrd="5" destOrd="0" parTransId="{2CF20C0D-D895-2C4F-850F-1176D1BC5607}" sibTransId="{47571870-4E55-D046-815F-88A78312CBFC}"/>
    <dgm:cxn modelId="{F85C3F93-5952-DC43-8BFC-3F0BE8B863FC}" type="presOf" srcId="{83051FA2-E872-854A-9E00-655EF3A3F773}" destId="{2BEFA6AC-4C29-DA40-866E-DF92EB3CBF9B}" srcOrd="0" destOrd="0" presId="urn:microsoft.com/office/officeart/2008/layout/LinedList"/>
    <dgm:cxn modelId="{D62D3AAA-D670-A946-B709-7791EE88FBC3}" type="presOf" srcId="{87A6F507-92F6-9548-BFE9-2EE947BC76EB}" destId="{E0AF161F-38E5-EA43-B6AC-FAB0BC8F7EF4}" srcOrd="0" destOrd="0" presId="urn:microsoft.com/office/officeart/2008/layout/LinedList"/>
    <dgm:cxn modelId="{E97475B3-B519-854B-B509-7CA450C3D9A4}" type="presOf" srcId="{CD3A5359-BA8C-D84D-8694-2BF7562946AD}" destId="{6F5042EA-981D-304E-B323-DD487CAFA8B8}" srcOrd="0" destOrd="0" presId="urn:microsoft.com/office/officeart/2008/layout/LinedList"/>
    <dgm:cxn modelId="{8BC649EE-81C5-D746-A2E9-9A68094709C3}" srcId="{3C9B5E2E-CFCF-5846-AA6B-C09AADDFEB63}" destId="{62667C5E-2E49-CB42-B376-4F3C38CC11E2}" srcOrd="2" destOrd="0" parTransId="{0DF88579-70C4-B44F-8A7C-85112C6A79AB}" sibTransId="{72FF109B-6CB8-3143-B1A0-275181A52537}"/>
    <dgm:cxn modelId="{59F1FA47-ED54-A344-8611-9A15D2AB27AF}" type="presParOf" srcId="{0EB61CF1-1141-F04E-B5B4-316E7CBBABFB}" destId="{FB1FE004-43D4-544D-B8A4-462E6243B2AD}" srcOrd="0" destOrd="0" presId="urn:microsoft.com/office/officeart/2008/layout/LinedList"/>
    <dgm:cxn modelId="{12E9876D-8FEB-704E-BE93-421EA4478207}" type="presParOf" srcId="{0EB61CF1-1141-F04E-B5B4-316E7CBBABFB}" destId="{12A85ED1-EC42-D243-8749-1C16C6376B89}" srcOrd="1" destOrd="0" presId="urn:microsoft.com/office/officeart/2008/layout/LinedList"/>
    <dgm:cxn modelId="{6EFB8A83-1417-7748-96DD-984183B1C622}" type="presParOf" srcId="{12A85ED1-EC42-D243-8749-1C16C6376B89}" destId="{DDBD0170-5FC0-C449-9B49-5F35FE2113F9}" srcOrd="0" destOrd="0" presId="urn:microsoft.com/office/officeart/2008/layout/LinedList"/>
    <dgm:cxn modelId="{C66B3EAB-AF6A-2740-B889-E02614443875}" type="presParOf" srcId="{12A85ED1-EC42-D243-8749-1C16C6376B89}" destId="{2E920626-F667-8C4E-9258-22AC20795372}" srcOrd="1" destOrd="0" presId="urn:microsoft.com/office/officeart/2008/layout/LinedList"/>
    <dgm:cxn modelId="{DF3661FD-4079-ED43-8FBC-995B005C2099}" type="presParOf" srcId="{0EB61CF1-1141-F04E-B5B4-316E7CBBABFB}" destId="{AAC728B8-8C70-2C4A-85A9-9E431CB5A37D}" srcOrd="2" destOrd="0" presId="urn:microsoft.com/office/officeart/2008/layout/LinedList"/>
    <dgm:cxn modelId="{09942BC8-88C9-0341-91E2-1CF006D499E7}" type="presParOf" srcId="{0EB61CF1-1141-F04E-B5B4-316E7CBBABFB}" destId="{58E56975-7409-114C-BCBC-C99CEF9D5D82}" srcOrd="3" destOrd="0" presId="urn:microsoft.com/office/officeart/2008/layout/LinedList"/>
    <dgm:cxn modelId="{F540D1C5-CFF3-C64C-BAEB-EC19C2056FE5}" type="presParOf" srcId="{58E56975-7409-114C-BCBC-C99CEF9D5D82}" destId="{401851D6-37EE-DA4F-99D1-86D5149B7562}" srcOrd="0" destOrd="0" presId="urn:microsoft.com/office/officeart/2008/layout/LinedList"/>
    <dgm:cxn modelId="{2124403A-76EC-CC4C-A375-A3ECC15360C6}" type="presParOf" srcId="{58E56975-7409-114C-BCBC-C99CEF9D5D82}" destId="{BAFD1744-C5F9-4D45-8485-49851D05DC6F}" srcOrd="1" destOrd="0" presId="urn:microsoft.com/office/officeart/2008/layout/LinedList"/>
    <dgm:cxn modelId="{4A0B0B1B-CB45-8B44-AF0B-626961C8346F}" type="presParOf" srcId="{0EB61CF1-1141-F04E-B5B4-316E7CBBABFB}" destId="{E055D0A3-BFE8-924E-BF3D-E0F8A56162A4}" srcOrd="4" destOrd="0" presId="urn:microsoft.com/office/officeart/2008/layout/LinedList"/>
    <dgm:cxn modelId="{B15F57EC-DDB8-174B-9C7D-20F071BDC167}" type="presParOf" srcId="{0EB61CF1-1141-F04E-B5B4-316E7CBBABFB}" destId="{8EA3B612-0752-234A-9076-2E92640CA86E}" srcOrd="5" destOrd="0" presId="urn:microsoft.com/office/officeart/2008/layout/LinedList"/>
    <dgm:cxn modelId="{3FFC0B82-C631-2C47-9F7D-5B9FA602DEA5}" type="presParOf" srcId="{8EA3B612-0752-234A-9076-2E92640CA86E}" destId="{5F31A62E-6B6D-6346-B269-13F1E63B82B8}" srcOrd="0" destOrd="0" presId="urn:microsoft.com/office/officeart/2008/layout/LinedList"/>
    <dgm:cxn modelId="{5A1194B8-A2B5-6A48-B7EA-F6C24541EBA1}" type="presParOf" srcId="{8EA3B612-0752-234A-9076-2E92640CA86E}" destId="{25E316C8-0777-734B-B821-9EF6746B9623}" srcOrd="1" destOrd="0" presId="urn:microsoft.com/office/officeart/2008/layout/LinedList"/>
    <dgm:cxn modelId="{66F61982-9F18-1949-9239-B9ECDBEC3280}" type="presParOf" srcId="{0EB61CF1-1141-F04E-B5B4-316E7CBBABFB}" destId="{2FED4C6F-004A-3347-A939-72EF4C1C4396}" srcOrd="6" destOrd="0" presId="urn:microsoft.com/office/officeart/2008/layout/LinedList"/>
    <dgm:cxn modelId="{257226DE-7CE7-6B48-928D-C828351C86ED}" type="presParOf" srcId="{0EB61CF1-1141-F04E-B5B4-316E7CBBABFB}" destId="{71E688F1-C6C8-0840-A7DA-2487F9766F75}" srcOrd="7" destOrd="0" presId="urn:microsoft.com/office/officeart/2008/layout/LinedList"/>
    <dgm:cxn modelId="{561BC36F-E56F-494E-A0D3-AEEB987B9B60}" type="presParOf" srcId="{71E688F1-C6C8-0840-A7DA-2487F9766F75}" destId="{24D933F6-4411-FE47-A2DC-293E6E9ADAF1}" srcOrd="0" destOrd="0" presId="urn:microsoft.com/office/officeart/2008/layout/LinedList"/>
    <dgm:cxn modelId="{1C4FA485-DC86-B649-9C71-B95AAC86258F}" type="presParOf" srcId="{71E688F1-C6C8-0840-A7DA-2487F9766F75}" destId="{4A78EE4B-4631-BC44-A083-8C659ABF8EFA}" srcOrd="1" destOrd="0" presId="urn:microsoft.com/office/officeart/2008/layout/LinedList"/>
    <dgm:cxn modelId="{D8440CF5-A64D-8D49-9975-592348AE849C}" type="presParOf" srcId="{0EB61CF1-1141-F04E-B5B4-316E7CBBABFB}" destId="{D80A469B-33EA-AA4A-8653-315137EC6A8B}" srcOrd="8" destOrd="0" presId="urn:microsoft.com/office/officeart/2008/layout/LinedList"/>
    <dgm:cxn modelId="{BAB46101-D178-204A-A7FB-EAC5FBB79328}" type="presParOf" srcId="{0EB61CF1-1141-F04E-B5B4-316E7CBBABFB}" destId="{31112E2F-9340-1448-8839-11F25F73D691}" srcOrd="9" destOrd="0" presId="urn:microsoft.com/office/officeart/2008/layout/LinedList"/>
    <dgm:cxn modelId="{B09D194A-A3B4-7C47-B930-E29278DBC214}" type="presParOf" srcId="{31112E2F-9340-1448-8839-11F25F73D691}" destId="{6F5042EA-981D-304E-B323-DD487CAFA8B8}" srcOrd="0" destOrd="0" presId="urn:microsoft.com/office/officeart/2008/layout/LinedList"/>
    <dgm:cxn modelId="{26269F5A-1019-C446-92B6-A57AF733459B}" type="presParOf" srcId="{31112E2F-9340-1448-8839-11F25F73D691}" destId="{7024A9B8-A0B1-354A-9EBC-3A0841011360}" srcOrd="1" destOrd="0" presId="urn:microsoft.com/office/officeart/2008/layout/LinedList"/>
    <dgm:cxn modelId="{A3FC1A07-08B6-6347-831A-EC675826A986}" type="presParOf" srcId="{0EB61CF1-1141-F04E-B5B4-316E7CBBABFB}" destId="{9BAC7982-14D3-CF49-ADF6-AF3943AAF33C}" srcOrd="10" destOrd="0" presId="urn:microsoft.com/office/officeart/2008/layout/LinedList"/>
    <dgm:cxn modelId="{80BEE8EA-2D4F-0747-AA4F-A82740672A5E}" type="presParOf" srcId="{0EB61CF1-1141-F04E-B5B4-316E7CBBABFB}" destId="{94173D5A-B09C-1747-9D02-226EC2393332}" srcOrd="11" destOrd="0" presId="urn:microsoft.com/office/officeart/2008/layout/LinedList"/>
    <dgm:cxn modelId="{9F6A580C-F930-5B4C-8F2F-8174E1DC4A39}" type="presParOf" srcId="{94173D5A-B09C-1747-9D02-226EC2393332}" destId="{E0AF161F-38E5-EA43-B6AC-FAB0BC8F7EF4}" srcOrd="0" destOrd="0" presId="urn:microsoft.com/office/officeart/2008/layout/LinedList"/>
    <dgm:cxn modelId="{4C36B5F1-AA5D-F140-B877-F17809585D53}" type="presParOf" srcId="{94173D5A-B09C-1747-9D02-226EC2393332}" destId="{BC48300B-3CF4-3B44-96BD-D8F762E86951}" srcOrd="1" destOrd="0" presId="urn:microsoft.com/office/officeart/2008/layout/LinedList"/>
    <dgm:cxn modelId="{9D3CD710-6566-E246-A09E-AC06696F5808}" type="presParOf" srcId="{0EB61CF1-1141-F04E-B5B4-316E7CBBABFB}" destId="{EB54B248-B2E5-6043-BE73-0F259A75187F}" srcOrd="12" destOrd="0" presId="urn:microsoft.com/office/officeart/2008/layout/LinedList"/>
    <dgm:cxn modelId="{BFBD37F8-3CAF-4F43-BFE2-B14C4C66AC1B}" type="presParOf" srcId="{0EB61CF1-1141-F04E-B5B4-316E7CBBABFB}" destId="{0228BFE4-CD37-5C49-991C-0D52CB8A7A86}" srcOrd="13" destOrd="0" presId="urn:microsoft.com/office/officeart/2008/layout/LinedList"/>
    <dgm:cxn modelId="{EE096604-AEAD-854E-8ED0-A1044966E76D}" type="presParOf" srcId="{0228BFE4-CD37-5C49-991C-0D52CB8A7A86}" destId="{2BEFA6AC-4C29-DA40-866E-DF92EB3CBF9B}" srcOrd="0" destOrd="0" presId="urn:microsoft.com/office/officeart/2008/layout/LinedList"/>
    <dgm:cxn modelId="{4044837C-624B-CB43-8D92-EA5447ECF1F1}" type="presParOf" srcId="{0228BFE4-CD37-5C49-991C-0D52CB8A7A86}" destId="{8D1776AC-918C-024A-AF34-2DCEC577B1AF}"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E223EA0E-F10E-C748-8C7D-8466C989293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B7D6842-5D8E-544F-81B4-B611642C2212}">
      <dgm:prSet/>
      <dgm:spPr/>
      <dgm:t>
        <a:bodyPr/>
        <a:lstStyle/>
        <a:p>
          <a:r>
            <a:rPr lang="en-US" dirty="0"/>
            <a:t>Let’s make some predictions!</a:t>
          </a:r>
        </a:p>
      </dgm:t>
    </dgm:pt>
    <dgm:pt modelId="{6F0A890E-6C9C-ED45-851B-E597302912DC}" type="parTrans" cxnId="{5FCAB875-ADAB-8849-82A8-B87FA6CC4EE3}">
      <dgm:prSet/>
      <dgm:spPr/>
      <dgm:t>
        <a:bodyPr/>
        <a:lstStyle/>
        <a:p>
          <a:endParaRPr lang="en-US"/>
        </a:p>
      </dgm:t>
    </dgm:pt>
    <dgm:pt modelId="{28626672-0ADD-D148-9FFC-F607828BB144}" type="sibTrans" cxnId="{5FCAB875-ADAB-8849-82A8-B87FA6CC4EE3}">
      <dgm:prSet/>
      <dgm:spPr/>
      <dgm:t>
        <a:bodyPr/>
        <a:lstStyle/>
        <a:p>
          <a:endParaRPr lang="en-US"/>
        </a:p>
      </dgm:t>
    </dgm:pt>
    <dgm:pt modelId="{A85C692A-964E-C543-B2FC-4813D59EF8D7}" type="pres">
      <dgm:prSet presAssocID="{E223EA0E-F10E-C748-8C7D-8466C989293E}" presName="linear" presStyleCnt="0">
        <dgm:presLayoutVars>
          <dgm:animLvl val="lvl"/>
          <dgm:resizeHandles val="exact"/>
        </dgm:presLayoutVars>
      </dgm:prSet>
      <dgm:spPr/>
    </dgm:pt>
    <dgm:pt modelId="{90EF39D4-4441-F340-987D-018C7BD0C86D}" type="pres">
      <dgm:prSet presAssocID="{3B7D6842-5D8E-544F-81B4-B611642C2212}" presName="parentText" presStyleLbl="node1" presStyleIdx="0" presStyleCnt="1">
        <dgm:presLayoutVars>
          <dgm:chMax val="0"/>
          <dgm:bulletEnabled val="1"/>
        </dgm:presLayoutVars>
      </dgm:prSet>
      <dgm:spPr/>
    </dgm:pt>
  </dgm:ptLst>
  <dgm:cxnLst>
    <dgm:cxn modelId="{4186F852-276B-B34A-846F-A4BDBDEDF82E}" type="presOf" srcId="{E223EA0E-F10E-C748-8C7D-8466C989293E}" destId="{A85C692A-964E-C543-B2FC-4813D59EF8D7}" srcOrd="0" destOrd="0" presId="urn:microsoft.com/office/officeart/2005/8/layout/vList2"/>
    <dgm:cxn modelId="{5FCAB875-ADAB-8849-82A8-B87FA6CC4EE3}" srcId="{E223EA0E-F10E-C748-8C7D-8466C989293E}" destId="{3B7D6842-5D8E-544F-81B4-B611642C2212}" srcOrd="0" destOrd="0" parTransId="{6F0A890E-6C9C-ED45-851B-E597302912DC}" sibTransId="{28626672-0ADD-D148-9FFC-F607828BB144}"/>
    <dgm:cxn modelId="{4DE410C2-5F91-9A42-AB8A-EBF217FC1A18}" type="presOf" srcId="{3B7D6842-5D8E-544F-81B4-B611642C2212}" destId="{90EF39D4-4441-F340-987D-018C7BD0C86D}" srcOrd="0" destOrd="0" presId="urn:microsoft.com/office/officeart/2005/8/layout/vList2"/>
    <dgm:cxn modelId="{B05C9A9D-78EC-D44F-A2F7-4EB45CDABA69}" type="presParOf" srcId="{A85C692A-964E-C543-B2FC-4813D59EF8D7}" destId="{90EF39D4-4441-F340-987D-018C7BD0C86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F9BD2D1-9723-094B-84CA-01934F608E0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C9E6D0B-8FD0-2741-92E3-74339B718C51}">
      <dgm:prSet/>
      <dgm:spPr/>
      <dgm:t>
        <a:bodyPr/>
        <a:lstStyle/>
        <a:p>
          <a:r>
            <a:rPr lang="en-US"/>
            <a:t>We have students in the dataset. So let’s predict the probability of default? </a:t>
          </a:r>
        </a:p>
      </dgm:t>
    </dgm:pt>
    <dgm:pt modelId="{A44E67C1-D8FC-0A4A-ABA8-0854FA0760E0}" type="parTrans" cxnId="{AFA9F42E-B660-A04E-A9D3-315EC5C40B39}">
      <dgm:prSet/>
      <dgm:spPr/>
      <dgm:t>
        <a:bodyPr/>
        <a:lstStyle/>
        <a:p>
          <a:endParaRPr lang="en-US"/>
        </a:p>
      </dgm:t>
    </dgm:pt>
    <dgm:pt modelId="{3BC23C50-2475-3C4E-AC70-B6E7A1E0D21D}" type="sibTrans" cxnId="{AFA9F42E-B660-A04E-A9D3-315EC5C40B39}">
      <dgm:prSet/>
      <dgm:spPr/>
      <dgm:t>
        <a:bodyPr/>
        <a:lstStyle/>
        <a:p>
          <a:endParaRPr lang="en-US"/>
        </a:p>
      </dgm:t>
    </dgm:pt>
    <dgm:pt modelId="{004EC863-52E4-284A-873D-11A1CD46913C}" type="pres">
      <dgm:prSet presAssocID="{BF9BD2D1-9723-094B-84CA-01934F608E02}" presName="linear" presStyleCnt="0">
        <dgm:presLayoutVars>
          <dgm:animLvl val="lvl"/>
          <dgm:resizeHandles val="exact"/>
        </dgm:presLayoutVars>
      </dgm:prSet>
      <dgm:spPr/>
    </dgm:pt>
    <dgm:pt modelId="{A3CD4481-9436-D142-BA9F-EBDCB29BEFA5}" type="pres">
      <dgm:prSet presAssocID="{CC9E6D0B-8FD0-2741-92E3-74339B718C51}" presName="parentText" presStyleLbl="node1" presStyleIdx="0" presStyleCnt="1">
        <dgm:presLayoutVars>
          <dgm:chMax val="0"/>
          <dgm:bulletEnabled val="1"/>
        </dgm:presLayoutVars>
      </dgm:prSet>
      <dgm:spPr/>
    </dgm:pt>
  </dgm:ptLst>
  <dgm:cxnLst>
    <dgm:cxn modelId="{AFA9F42E-B660-A04E-A9D3-315EC5C40B39}" srcId="{BF9BD2D1-9723-094B-84CA-01934F608E02}" destId="{CC9E6D0B-8FD0-2741-92E3-74339B718C51}" srcOrd="0" destOrd="0" parTransId="{A44E67C1-D8FC-0A4A-ABA8-0854FA0760E0}" sibTransId="{3BC23C50-2475-3C4E-AC70-B6E7A1E0D21D}"/>
    <dgm:cxn modelId="{DF8BF069-F39B-B741-A47A-2027826F2CEC}" type="presOf" srcId="{CC9E6D0B-8FD0-2741-92E3-74339B718C51}" destId="{A3CD4481-9436-D142-BA9F-EBDCB29BEFA5}" srcOrd="0" destOrd="0" presId="urn:microsoft.com/office/officeart/2005/8/layout/vList2"/>
    <dgm:cxn modelId="{1F098C79-9A86-8747-A17F-7A4B19EB472D}" type="presOf" srcId="{BF9BD2D1-9723-094B-84CA-01934F608E02}" destId="{004EC863-52E4-284A-873D-11A1CD46913C}" srcOrd="0" destOrd="0" presId="urn:microsoft.com/office/officeart/2005/8/layout/vList2"/>
    <dgm:cxn modelId="{137649A6-928B-D94B-93E9-05E000158931}" type="presParOf" srcId="{004EC863-52E4-284A-873D-11A1CD46913C}" destId="{A3CD4481-9436-D142-BA9F-EBDCB29BEFA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ACDCEC3-0EF8-DC40-9F9A-DBD498B52D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1242C5A-E21A-8542-A9C6-178FAB782B46}">
      <dgm:prSet/>
      <dgm:spPr/>
      <dgm:t>
        <a:bodyPr/>
        <a:lstStyle/>
        <a:p>
          <a:r>
            <a:rPr lang="en-US" b="1" dirty="0"/>
            <a:t>If you are a student, you are 1.5 times likely to default as compared to someone who is not a student. </a:t>
          </a:r>
        </a:p>
      </dgm:t>
    </dgm:pt>
    <dgm:pt modelId="{667C9DE5-7DC7-EE44-9D9E-2FB7B03CA4E0}" type="parTrans" cxnId="{1A1CFC2F-174C-014C-9EEB-0380E51B10C5}">
      <dgm:prSet/>
      <dgm:spPr/>
      <dgm:t>
        <a:bodyPr/>
        <a:lstStyle/>
        <a:p>
          <a:endParaRPr lang="en-US"/>
        </a:p>
      </dgm:t>
    </dgm:pt>
    <dgm:pt modelId="{CA709721-5DA4-A943-9B6A-E5CD0A26561F}" type="sibTrans" cxnId="{1A1CFC2F-174C-014C-9EEB-0380E51B10C5}">
      <dgm:prSet/>
      <dgm:spPr/>
      <dgm:t>
        <a:bodyPr/>
        <a:lstStyle/>
        <a:p>
          <a:endParaRPr lang="en-US"/>
        </a:p>
      </dgm:t>
    </dgm:pt>
    <dgm:pt modelId="{C47A0E92-11D3-D542-AA0C-1BEA551790F2}" type="pres">
      <dgm:prSet presAssocID="{2ACDCEC3-0EF8-DC40-9F9A-DBD498B52D6B}" presName="linear" presStyleCnt="0">
        <dgm:presLayoutVars>
          <dgm:animLvl val="lvl"/>
          <dgm:resizeHandles val="exact"/>
        </dgm:presLayoutVars>
      </dgm:prSet>
      <dgm:spPr/>
    </dgm:pt>
    <dgm:pt modelId="{0B4792E3-C653-1740-A37A-E3C2527FF5C5}" type="pres">
      <dgm:prSet presAssocID="{61242C5A-E21A-8542-A9C6-178FAB782B46}" presName="parentText" presStyleLbl="node1" presStyleIdx="0" presStyleCnt="1">
        <dgm:presLayoutVars>
          <dgm:chMax val="0"/>
          <dgm:bulletEnabled val="1"/>
        </dgm:presLayoutVars>
      </dgm:prSet>
      <dgm:spPr/>
    </dgm:pt>
  </dgm:ptLst>
  <dgm:cxnLst>
    <dgm:cxn modelId="{1A1CFC2F-174C-014C-9EEB-0380E51B10C5}" srcId="{2ACDCEC3-0EF8-DC40-9F9A-DBD498B52D6B}" destId="{61242C5A-E21A-8542-A9C6-178FAB782B46}" srcOrd="0" destOrd="0" parTransId="{667C9DE5-7DC7-EE44-9D9E-2FB7B03CA4E0}" sibTransId="{CA709721-5DA4-A943-9B6A-E5CD0A26561F}"/>
    <dgm:cxn modelId="{98584694-336C-744C-8D55-2FA8550458DD}" type="presOf" srcId="{61242C5A-E21A-8542-A9C6-178FAB782B46}" destId="{0B4792E3-C653-1740-A37A-E3C2527FF5C5}" srcOrd="0" destOrd="0" presId="urn:microsoft.com/office/officeart/2005/8/layout/vList2"/>
    <dgm:cxn modelId="{D499CAE2-9CEF-644D-8BC3-E9785042D363}" type="presOf" srcId="{2ACDCEC3-0EF8-DC40-9F9A-DBD498B52D6B}" destId="{C47A0E92-11D3-D542-AA0C-1BEA551790F2}" srcOrd="0" destOrd="0" presId="urn:microsoft.com/office/officeart/2005/8/layout/vList2"/>
    <dgm:cxn modelId="{F9936E1E-D54C-3249-829D-C4D0ACA862FA}" type="presParOf" srcId="{C47A0E92-11D3-D542-AA0C-1BEA551790F2}" destId="{0B4792E3-C653-1740-A37A-E3C2527FF5C5}"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523B4C53-4973-C141-BE1F-0A64A50A51E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409B9C-43C8-DD49-9384-3D89F3F47688}">
      <dgm:prSet/>
      <dgm:spPr/>
      <dgm:t>
        <a:bodyPr/>
        <a:lstStyle/>
        <a:p>
          <a:r>
            <a:rPr lang="en-US" dirty="0"/>
            <a:t>The table shows shows the coefficient estimates for a logistic regression model that uses balance, income (in thousands of dollars), and student status to predict probability of default. </a:t>
          </a:r>
          <a:br>
            <a:rPr lang="en-US" dirty="0"/>
          </a:br>
          <a:endParaRPr lang="en-US" dirty="0"/>
        </a:p>
      </dgm:t>
    </dgm:pt>
    <dgm:pt modelId="{36A5A823-209F-4246-9C26-8C49DD55CB3B}" type="parTrans" cxnId="{CA28824D-F9D4-C146-95C9-1B9E40691275}">
      <dgm:prSet/>
      <dgm:spPr/>
      <dgm:t>
        <a:bodyPr/>
        <a:lstStyle/>
        <a:p>
          <a:endParaRPr lang="en-US"/>
        </a:p>
      </dgm:t>
    </dgm:pt>
    <dgm:pt modelId="{1356D850-638E-6247-95A8-351693A03E06}" type="sibTrans" cxnId="{CA28824D-F9D4-C146-95C9-1B9E40691275}">
      <dgm:prSet/>
      <dgm:spPr/>
      <dgm:t>
        <a:bodyPr/>
        <a:lstStyle/>
        <a:p>
          <a:endParaRPr lang="en-US"/>
        </a:p>
      </dgm:t>
    </dgm:pt>
    <dgm:pt modelId="{51D3E80F-4785-E747-829E-6DE2B34B3C86}" type="pres">
      <dgm:prSet presAssocID="{523B4C53-4973-C141-BE1F-0A64A50A51E2}" presName="linear" presStyleCnt="0">
        <dgm:presLayoutVars>
          <dgm:animLvl val="lvl"/>
          <dgm:resizeHandles val="exact"/>
        </dgm:presLayoutVars>
      </dgm:prSet>
      <dgm:spPr/>
    </dgm:pt>
    <dgm:pt modelId="{176CD0B4-A7AF-5249-A920-E40CA9130C47}" type="pres">
      <dgm:prSet presAssocID="{E6409B9C-43C8-DD49-9384-3D89F3F47688}" presName="parentText" presStyleLbl="node1" presStyleIdx="0" presStyleCnt="1">
        <dgm:presLayoutVars>
          <dgm:chMax val="0"/>
          <dgm:bulletEnabled val="1"/>
        </dgm:presLayoutVars>
      </dgm:prSet>
      <dgm:spPr/>
    </dgm:pt>
  </dgm:ptLst>
  <dgm:cxnLst>
    <dgm:cxn modelId="{07409120-1023-3547-90C2-9E17D0E20534}" type="presOf" srcId="{523B4C53-4973-C141-BE1F-0A64A50A51E2}" destId="{51D3E80F-4785-E747-829E-6DE2B34B3C86}" srcOrd="0" destOrd="0" presId="urn:microsoft.com/office/officeart/2005/8/layout/vList2"/>
    <dgm:cxn modelId="{CA28824D-F9D4-C146-95C9-1B9E40691275}" srcId="{523B4C53-4973-C141-BE1F-0A64A50A51E2}" destId="{E6409B9C-43C8-DD49-9384-3D89F3F47688}" srcOrd="0" destOrd="0" parTransId="{36A5A823-209F-4246-9C26-8C49DD55CB3B}" sibTransId="{1356D850-638E-6247-95A8-351693A03E06}"/>
    <dgm:cxn modelId="{2D942E55-D73B-3142-87F6-4129894D65AF}" type="presOf" srcId="{E6409B9C-43C8-DD49-9384-3D89F3F47688}" destId="{176CD0B4-A7AF-5249-A920-E40CA9130C47}" srcOrd="0" destOrd="0" presId="urn:microsoft.com/office/officeart/2005/8/layout/vList2"/>
    <dgm:cxn modelId="{670F8F98-A152-224F-A204-4A4D160F9560}" type="presParOf" srcId="{51D3E80F-4785-E747-829E-6DE2B34B3C86}" destId="{176CD0B4-A7AF-5249-A920-E40CA9130C4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54917BE-5B9F-DB43-83D6-3473E619A8D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13D5A63-CD3A-B444-80FF-976381139AA6}">
      <dgm:prSet/>
      <dgm:spPr/>
      <dgm:t>
        <a:bodyPr/>
        <a:lstStyle/>
        <a:p>
          <a:r>
            <a:rPr lang="en-US" dirty="0"/>
            <a:t>Making predictions</a:t>
          </a:r>
        </a:p>
      </dgm:t>
    </dgm:pt>
    <dgm:pt modelId="{C4301662-42C7-9748-8152-F734B2C9875B}" type="parTrans" cxnId="{3CDEAC89-A4C5-1B48-97D8-633B54FBB002}">
      <dgm:prSet/>
      <dgm:spPr/>
      <dgm:t>
        <a:bodyPr/>
        <a:lstStyle/>
        <a:p>
          <a:endParaRPr lang="en-US"/>
        </a:p>
      </dgm:t>
    </dgm:pt>
    <dgm:pt modelId="{CA3BD13C-2824-9C4B-A1E3-0F1C79ADA526}" type="sibTrans" cxnId="{3CDEAC89-A4C5-1B48-97D8-633B54FBB002}">
      <dgm:prSet/>
      <dgm:spPr/>
      <dgm:t>
        <a:bodyPr/>
        <a:lstStyle/>
        <a:p>
          <a:endParaRPr lang="en-US"/>
        </a:p>
      </dgm:t>
    </dgm:pt>
    <dgm:pt modelId="{F27A6064-85C5-5B47-8240-3136BB0BD583}" type="pres">
      <dgm:prSet presAssocID="{F54917BE-5B9F-DB43-83D6-3473E619A8D6}" presName="linear" presStyleCnt="0">
        <dgm:presLayoutVars>
          <dgm:animLvl val="lvl"/>
          <dgm:resizeHandles val="exact"/>
        </dgm:presLayoutVars>
      </dgm:prSet>
      <dgm:spPr/>
    </dgm:pt>
    <dgm:pt modelId="{27CCBECD-F20E-6441-A4C2-0979CBEDDBF0}" type="pres">
      <dgm:prSet presAssocID="{413D5A63-CD3A-B444-80FF-976381139AA6}" presName="parentText" presStyleLbl="node1" presStyleIdx="0" presStyleCnt="1">
        <dgm:presLayoutVars>
          <dgm:chMax val="0"/>
          <dgm:bulletEnabled val="1"/>
        </dgm:presLayoutVars>
      </dgm:prSet>
      <dgm:spPr/>
    </dgm:pt>
  </dgm:ptLst>
  <dgm:cxnLst>
    <dgm:cxn modelId="{3CDEAC89-A4C5-1B48-97D8-633B54FBB002}" srcId="{F54917BE-5B9F-DB43-83D6-3473E619A8D6}" destId="{413D5A63-CD3A-B444-80FF-976381139AA6}" srcOrd="0" destOrd="0" parTransId="{C4301662-42C7-9748-8152-F734B2C9875B}" sibTransId="{CA3BD13C-2824-9C4B-A1E3-0F1C79ADA526}"/>
    <dgm:cxn modelId="{044AF2E5-84E4-3F44-A741-D8EA94BFE51E}" type="presOf" srcId="{F54917BE-5B9F-DB43-83D6-3473E619A8D6}" destId="{F27A6064-85C5-5B47-8240-3136BB0BD583}" srcOrd="0" destOrd="0" presId="urn:microsoft.com/office/officeart/2005/8/layout/vList2"/>
    <dgm:cxn modelId="{185CE2EE-FF40-AC41-9B74-758FEE14562C}" type="presOf" srcId="{413D5A63-CD3A-B444-80FF-976381139AA6}" destId="{27CCBECD-F20E-6441-A4C2-0979CBEDDBF0}" srcOrd="0" destOrd="0" presId="urn:microsoft.com/office/officeart/2005/8/layout/vList2"/>
    <dgm:cxn modelId="{79DF9F3F-DDF0-4640-890E-D07AAC1077CE}" type="presParOf" srcId="{F27A6064-85C5-5B47-8240-3136BB0BD583}" destId="{27CCBECD-F20E-6441-A4C2-0979CBEDDBF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4030D8FC-AC56-A348-9F97-CE897D1B30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9756D9-15F0-D64F-866C-668D570C1793}">
      <dgm:prSet/>
      <dgm:spPr/>
      <dgm:t>
        <a:bodyPr/>
        <a:lstStyle/>
        <a:p>
          <a:r>
            <a:rPr lang="en-US" dirty="0"/>
            <a:t>Left: Default rates are shown for students (orange) and non-students (blue). The solid lines display default rate as a function of balance, while the horizontal broken lines display the overall default rates. Right: Boxplots of balance for students (orange) and non-students (blue) are shown. </a:t>
          </a:r>
          <a:br>
            <a:rPr lang="en-US" dirty="0"/>
          </a:br>
          <a:endParaRPr lang="en-US" dirty="0"/>
        </a:p>
      </dgm:t>
    </dgm:pt>
    <dgm:pt modelId="{6BA6C3DB-ED20-A042-9C92-5D04CF6E1077}" type="parTrans" cxnId="{76C342AC-FA48-EF4B-9460-1FFB9A1FD57F}">
      <dgm:prSet/>
      <dgm:spPr/>
      <dgm:t>
        <a:bodyPr/>
        <a:lstStyle/>
        <a:p>
          <a:endParaRPr lang="en-US"/>
        </a:p>
      </dgm:t>
    </dgm:pt>
    <dgm:pt modelId="{39077F58-6895-314F-8C38-C55FB53BDF90}" type="sibTrans" cxnId="{76C342AC-FA48-EF4B-9460-1FFB9A1FD57F}">
      <dgm:prSet/>
      <dgm:spPr/>
      <dgm:t>
        <a:bodyPr/>
        <a:lstStyle/>
        <a:p>
          <a:endParaRPr lang="en-US"/>
        </a:p>
      </dgm:t>
    </dgm:pt>
    <dgm:pt modelId="{C0803845-270E-A84E-A61A-7C17CAB0D1CB}" type="pres">
      <dgm:prSet presAssocID="{4030D8FC-AC56-A348-9F97-CE897D1B3053}" presName="linear" presStyleCnt="0">
        <dgm:presLayoutVars>
          <dgm:animLvl val="lvl"/>
          <dgm:resizeHandles val="exact"/>
        </dgm:presLayoutVars>
      </dgm:prSet>
      <dgm:spPr/>
    </dgm:pt>
    <dgm:pt modelId="{D06AC371-E1FC-2740-87C7-63B724374465}" type="pres">
      <dgm:prSet presAssocID="{F09756D9-15F0-D64F-866C-668D570C1793}" presName="parentText" presStyleLbl="node1" presStyleIdx="0" presStyleCnt="1">
        <dgm:presLayoutVars>
          <dgm:chMax val="0"/>
          <dgm:bulletEnabled val="1"/>
        </dgm:presLayoutVars>
      </dgm:prSet>
      <dgm:spPr/>
    </dgm:pt>
  </dgm:ptLst>
  <dgm:cxnLst>
    <dgm:cxn modelId="{9B571B54-6F0A-5542-89BD-0D33893CD20D}" type="presOf" srcId="{F09756D9-15F0-D64F-866C-668D570C1793}" destId="{D06AC371-E1FC-2740-87C7-63B724374465}" srcOrd="0" destOrd="0" presId="urn:microsoft.com/office/officeart/2005/8/layout/vList2"/>
    <dgm:cxn modelId="{3DFD1BA2-D87D-F645-879E-5E5993185CD9}" type="presOf" srcId="{4030D8FC-AC56-A348-9F97-CE897D1B3053}" destId="{C0803845-270E-A84E-A61A-7C17CAB0D1CB}" srcOrd="0" destOrd="0" presId="urn:microsoft.com/office/officeart/2005/8/layout/vList2"/>
    <dgm:cxn modelId="{76C342AC-FA48-EF4B-9460-1FFB9A1FD57F}" srcId="{4030D8FC-AC56-A348-9F97-CE897D1B3053}" destId="{F09756D9-15F0-D64F-866C-668D570C1793}" srcOrd="0" destOrd="0" parTransId="{6BA6C3DB-ED20-A042-9C92-5D04CF6E1077}" sibTransId="{39077F58-6895-314F-8C38-C55FB53BDF90}"/>
    <dgm:cxn modelId="{3603B89B-FA01-7C4B-B822-4F711A9018E0}" type="presParOf" srcId="{C0803845-270E-A84E-A61A-7C17CAB0D1CB}" destId="{D06AC371-E1FC-2740-87C7-63B72437446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0F43287-DE01-BE41-8074-A794BF2C18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F13A07-3F27-5849-B97A-2C210816EF22}">
      <dgm:prSet/>
      <dgm:spPr/>
      <dgm:t>
        <a:bodyPr/>
        <a:lstStyle/>
        <a:p>
          <a:r>
            <a:rPr lang="en-US" b="1" u="sng" dirty="0"/>
            <a:t>The Confounding Factor: </a:t>
          </a:r>
          <a:r>
            <a:rPr lang="en-US" dirty="0"/>
            <a:t> Would being a student affect my balance on my credit card, and my ability to repay the loan? What do you think? </a:t>
          </a:r>
        </a:p>
      </dgm:t>
    </dgm:pt>
    <dgm:pt modelId="{80ABCAC1-B800-7F45-90A3-1B5C7A9DBC08}" type="parTrans" cxnId="{EBA4C09A-52FE-8540-AE9D-16D3C097D6C3}">
      <dgm:prSet/>
      <dgm:spPr/>
      <dgm:t>
        <a:bodyPr/>
        <a:lstStyle/>
        <a:p>
          <a:endParaRPr lang="en-US"/>
        </a:p>
      </dgm:t>
    </dgm:pt>
    <dgm:pt modelId="{CA16BDE8-D2CA-5D46-A750-F43BD0A8D1AD}" type="sibTrans" cxnId="{EBA4C09A-52FE-8540-AE9D-16D3C097D6C3}">
      <dgm:prSet/>
      <dgm:spPr/>
      <dgm:t>
        <a:bodyPr/>
        <a:lstStyle/>
        <a:p>
          <a:endParaRPr lang="en-US"/>
        </a:p>
      </dgm:t>
    </dgm:pt>
    <dgm:pt modelId="{F903C5FC-ED7C-9649-BE30-6A4562536471}" type="pres">
      <dgm:prSet presAssocID="{70F43287-DE01-BE41-8074-A794BF2C183F}" presName="linear" presStyleCnt="0">
        <dgm:presLayoutVars>
          <dgm:animLvl val="lvl"/>
          <dgm:resizeHandles val="exact"/>
        </dgm:presLayoutVars>
      </dgm:prSet>
      <dgm:spPr/>
    </dgm:pt>
    <dgm:pt modelId="{0B604803-96F9-C44E-871C-AE5C5B9AFE10}" type="pres">
      <dgm:prSet presAssocID="{E7F13A07-3F27-5849-B97A-2C210816EF22}" presName="parentText" presStyleLbl="node1" presStyleIdx="0" presStyleCnt="1">
        <dgm:presLayoutVars>
          <dgm:chMax val="0"/>
          <dgm:bulletEnabled val="1"/>
        </dgm:presLayoutVars>
      </dgm:prSet>
      <dgm:spPr/>
    </dgm:pt>
  </dgm:ptLst>
  <dgm:cxnLst>
    <dgm:cxn modelId="{241B163D-E3A4-6C45-9563-E511B6439C33}" type="presOf" srcId="{70F43287-DE01-BE41-8074-A794BF2C183F}" destId="{F903C5FC-ED7C-9649-BE30-6A4562536471}" srcOrd="0" destOrd="0" presId="urn:microsoft.com/office/officeart/2005/8/layout/vList2"/>
    <dgm:cxn modelId="{FF657F8B-3635-E941-8E47-D6A0E4538032}" type="presOf" srcId="{E7F13A07-3F27-5849-B97A-2C210816EF22}" destId="{0B604803-96F9-C44E-871C-AE5C5B9AFE10}" srcOrd="0" destOrd="0" presId="urn:microsoft.com/office/officeart/2005/8/layout/vList2"/>
    <dgm:cxn modelId="{EBA4C09A-52FE-8540-AE9D-16D3C097D6C3}" srcId="{70F43287-DE01-BE41-8074-A794BF2C183F}" destId="{E7F13A07-3F27-5849-B97A-2C210816EF22}" srcOrd="0" destOrd="0" parTransId="{80ABCAC1-B800-7F45-90A3-1B5C7A9DBC08}" sibTransId="{CA16BDE8-D2CA-5D46-A750-F43BD0A8D1AD}"/>
    <dgm:cxn modelId="{0CEFCAFA-52F1-B545-B331-DAD69CFF351E}" type="presParOf" srcId="{F903C5FC-ED7C-9649-BE30-6A4562536471}" destId="{0B604803-96F9-C44E-871C-AE5C5B9AFE1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87CA746C-5A30-BD41-BD6A-9A51CDFD55CA}"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25493EBA-7718-AF4A-8641-F70740B9DFEA}">
      <dgm:prSet custT="1"/>
      <dgm:spPr/>
      <dgm:t>
        <a:bodyPr/>
        <a:lstStyle/>
        <a:p>
          <a:r>
            <a:rPr lang="en-US" sz="2000" b="1" u="sng" dirty="0"/>
            <a:t>Output Variable</a:t>
          </a:r>
        </a:p>
        <a:p>
          <a:r>
            <a:rPr lang="en-US" sz="2000" b="1" dirty="0"/>
            <a:t>Defaulting on the Loan </a:t>
          </a:r>
        </a:p>
      </dgm:t>
    </dgm:pt>
    <dgm:pt modelId="{EE79A35D-5959-1D4A-A96E-D3646025DC09}" type="parTrans" cxnId="{EC1D7930-BBC6-6F40-B23C-C577C648B767}">
      <dgm:prSet/>
      <dgm:spPr/>
      <dgm:t>
        <a:bodyPr/>
        <a:lstStyle/>
        <a:p>
          <a:endParaRPr lang="en-US"/>
        </a:p>
      </dgm:t>
    </dgm:pt>
    <dgm:pt modelId="{37B8EE39-9548-3543-AF46-7E6B0234A959}" type="sibTrans" cxnId="{EC1D7930-BBC6-6F40-B23C-C577C648B767}">
      <dgm:prSet/>
      <dgm:spPr/>
      <dgm:t>
        <a:bodyPr/>
        <a:lstStyle/>
        <a:p>
          <a:endParaRPr lang="en-US"/>
        </a:p>
      </dgm:t>
    </dgm:pt>
    <dgm:pt modelId="{BAD24A5D-F11F-2A44-8A8B-B3ACE1A9D159}" type="pres">
      <dgm:prSet presAssocID="{87CA746C-5A30-BD41-BD6A-9A51CDFD55CA}" presName="diagram" presStyleCnt="0">
        <dgm:presLayoutVars>
          <dgm:dir/>
          <dgm:resizeHandles val="exact"/>
        </dgm:presLayoutVars>
      </dgm:prSet>
      <dgm:spPr/>
    </dgm:pt>
    <dgm:pt modelId="{50AF3B00-79EB-FA48-9026-839F646EB16D}" type="pres">
      <dgm:prSet presAssocID="{25493EBA-7718-AF4A-8641-F70740B9DFEA}" presName="node" presStyleLbl="node1" presStyleIdx="0" presStyleCnt="1" custLinFactNeighborX="-1572" custLinFactNeighborY="-10483">
        <dgm:presLayoutVars>
          <dgm:bulletEnabled val="1"/>
        </dgm:presLayoutVars>
      </dgm:prSet>
      <dgm:spPr/>
    </dgm:pt>
  </dgm:ptLst>
  <dgm:cxnLst>
    <dgm:cxn modelId="{EC1D7930-BBC6-6F40-B23C-C577C648B767}" srcId="{87CA746C-5A30-BD41-BD6A-9A51CDFD55CA}" destId="{25493EBA-7718-AF4A-8641-F70740B9DFEA}" srcOrd="0" destOrd="0" parTransId="{EE79A35D-5959-1D4A-A96E-D3646025DC09}" sibTransId="{37B8EE39-9548-3543-AF46-7E6B0234A959}"/>
    <dgm:cxn modelId="{927ECD72-2FEE-8F40-AB4C-B5C06C6BA6CE}" type="presOf" srcId="{25493EBA-7718-AF4A-8641-F70740B9DFEA}" destId="{50AF3B00-79EB-FA48-9026-839F646EB16D}" srcOrd="0" destOrd="0" presId="urn:microsoft.com/office/officeart/2005/8/layout/default"/>
    <dgm:cxn modelId="{5F4CDBB3-F499-DA42-8D94-E7534322F233}" type="presOf" srcId="{87CA746C-5A30-BD41-BD6A-9A51CDFD55CA}" destId="{BAD24A5D-F11F-2A44-8A8B-B3ACE1A9D159}" srcOrd="0" destOrd="0" presId="urn:microsoft.com/office/officeart/2005/8/layout/default"/>
    <dgm:cxn modelId="{5D9E618C-BAF2-4647-A316-E8F5B9A7B2EE}" type="presParOf" srcId="{BAD24A5D-F11F-2A44-8A8B-B3ACE1A9D159}" destId="{50AF3B00-79EB-FA48-9026-839F646EB16D}"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87CA746C-5A30-BD41-BD6A-9A51CDFD55CA}"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25493EBA-7718-AF4A-8641-F70740B9DFEA}">
      <dgm:prSet custT="1"/>
      <dgm:spPr>
        <a:solidFill>
          <a:schemeClr val="accent2">
            <a:lumMod val="75000"/>
          </a:schemeClr>
        </a:solidFill>
      </dgm:spPr>
      <dgm:t>
        <a:bodyPr/>
        <a:lstStyle/>
        <a:p>
          <a:r>
            <a:rPr lang="en-US" sz="2000" b="1" u="sng" dirty="0"/>
            <a:t>Predictor Variable</a:t>
          </a:r>
        </a:p>
        <a:p>
          <a:r>
            <a:rPr lang="en-US" sz="2000" b="1" dirty="0"/>
            <a:t>Balance on Credit Card</a:t>
          </a:r>
        </a:p>
      </dgm:t>
    </dgm:pt>
    <dgm:pt modelId="{EE79A35D-5959-1D4A-A96E-D3646025DC09}" type="parTrans" cxnId="{EC1D7930-BBC6-6F40-B23C-C577C648B767}">
      <dgm:prSet/>
      <dgm:spPr/>
      <dgm:t>
        <a:bodyPr/>
        <a:lstStyle/>
        <a:p>
          <a:endParaRPr lang="en-US"/>
        </a:p>
      </dgm:t>
    </dgm:pt>
    <dgm:pt modelId="{37B8EE39-9548-3543-AF46-7E6B0234A959}" type="sibTrans" cxnId="{EC1D7930-BBC6-6F40-B23C-C577C648B767}">
      <dgm:prSet/>
      <dgm:spPr/>
      <dgm:t>
        <a:bodyPr/>
        <a:lstStyle/>
        <a:p>
          <a:endParaRPr lang="en-US"/>
        </a:p>
      </dgm:t>
    </dgm:pt>
    <dgm:pt modelId="{BAD24A5D-F11F-2A44-8A8B-B3ACE1A9D159}" type="pres">
      <dgm:prSet presAssocID="{87CA746C-5A30-BD41-BD6A-9A51CDFD55CA}" presName="diagram" presStyleCnt="0">
        <dgm:presLayoutVars>
          <dgm:dir/>
          <dgm:resizeHandles val="exact"/>
        </dgm:presLayoutVars>
      </dgm:prSet>
      <dgm:spPr/>
    </dgm:pt>
    <dgm:pt modelId="{50AF3B00-79EB-FA48-9026-839F646EB16D}" type="pres">
      <dgm:prSet presAssocID="{25493EBA-7718-AF4A-8641-F70740B9DFEA}" presName="node" presStyleLbl="node1" presStyleIdx="0" presStyleCnt="1" custLinFactNeighborX="-19406" custLinFactNeighborY="-73403">
        <dgm:presLayoutVars>
          <dgm:bulletEnabled val="1"/>
        </dgm:presLayoutVars>
      </dgm:prSet>
      <dgm:spPr/>
    </dgm:pt>
  </dgm:ptLst>
  <dgm:cxnLst>
    <dgm:cxn modelId="{EC1D7930-BBC6-6F40-B23C-C577C648B767}" srcId="{87CA746C-5A30-BD41-BD6A-9A51CDFD55CA}" destId="{25493EBA-7718-AF4A-8641-F70740B9DFEA}" srcOrd="0" destOrd="0" parTransId="{EE79A35D-5959-1D4A-A96E-D3646025DC09}" sibTransId="{37B8EE39-9548-3543-AF46-7E6B0234A959}"/>
    <dgm:cxn modelId="{927ECD72-2FEE-8F40-AB4C-B5C06C6BA6CE}" type="presOf" srcId="{25493EBA-7718-AF4A-8641-F70740B9DFEA}" destId="{50AF3B00-79EB-FA48-9026-839F646EB16D}" srcOrd="0" destOrd="0" presId="urn:microsoft.com/office/officeart/2005/8/layout/default"/>
    <dgm:cxn modelId="{5F4CDBB3-F499-DA42-8D94-E7534322F233}" type="presOf" srcId="{87CA746C-5A30-BD41-BD6A-9A51CDFD55CA}" destId="{BAD24A5D-F11F-2A44-8A8B-B3ACE1A9D159}" srcOrd="0" destOrd="0" presId="urn:microsoft.com/office/officeart/2005/8/layout/default"/>
    <dgm:cxn modelId="{5D9E618C-BAF2-4647-A316-E8F5B9A7B2EE}" type="presParOf" srcId="{BAD24A5D-F11F-2A44-8A8B-B3ACE1A9D159}" destId="{50AF3B00-79EB-FA48-9026-839F646EB16D}"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87CA746C-5A30-BD41-BD6A-9A51CDFD55CA}" type="doc">
      <dgm:prSet loTypeId="urn:microsoft.com/office/officeart/2005/8/layout/default" loCatId="hierarchy" qsTypeId="urn:microsoft.com/office/officeart/2005/8/quickstyle/simple1" qsCatId="simple" csTypeId="urn:microsoft.com/office/officeart/2005/8/colors/accent1_2" csCatId="accent1" phldr="1"/>
      <dgm:spPr/>
      <dgm:t>
        <a:bodyPr/>
        <a:lstStyle/>
        <a:p>
          <a:endParaRPr lang="en-US"/>
        </a:p>
      </dgm:t>
    </dgm:pt>
    <dgm:pt modelId="{25493EBA-7718-AF4A-8641-F70740B9DFEA}">
      <dgm:prSet custT="1"/>
      <dgm:spPr>
        <a:solidFill>
          <a:schemeClr val="accent6"/>
        </a:solidFill>
      </dgm:spPr>
      <dgm:t>
        <a:bodyPr/>
        <a:lstStyle/>
        <a:p>
          <a:r>
            <a:rPr lang="en-US" sz="2000" b="1" u="sng" dirty="0"/>
            <a:t>Confounding Variable</a:t>
          </a:r>
        </a:p>
        <a:p>
          <a:r>
            <a:rPr lang="en-US" sz="2000" b="1" dirty="0"/>
            <a:t>Being a Student </a:t>
          </a:r>
        </a:p>
      </dgm:t>
    </dgm:pt>
    <dgm:pt modelId="{EE79A35D-5959-1D4A-A96E-D3646025DC09}" type="parTrans" cxnId="{EC1D7930-BBC6-6F40-B23C-C577C648B767}">
      <dgm:prSet/>
      <dgm:spPr/>
      <dgm:t>
        <a:bodyPr/>
        <a:lstStyle/>
        <a:p>
          <a:endParaRPr lang="en-US"/>
        </a:p>
      </dgm:t>
    </dgm:pt>
    <dgm:pt modelId="{37B8EE39-9548-3543-AF46-7E6B0234A959}" type="sibTrans" cxnId="{EC1D7930-BBC6-6F40-B23C-C577C648B767}">
      <dgm:prSet/>
      <dgm:spPr/>
      <dgm:t>
        <a:bodyPr/>
        <a:lstStyle/>
        <a:p>
          <a:endParaRPr lang="en-US"/>
        </a:p>
      </dgm:t>
    </dgm:pt>
    <dgm:pt modelId="{BAD24A5D-F11F-2A44-8A8B-B3ACE1A9D159}" type="pres">
      <dgm:prSet presAssocID="{87CA746C-5A30-BD41-BD6A-9A51CDFD55CA}" presName="diagram" presStyleCnt="0">
        <dgm:presLayoutVars>
          <dgm:dir/>
          <dgm:resizeHandles val="exact"/>
        </dgm:presLayoutVars>
      </dgm:prSet>
      <dgm:spPr/>
    </dgm:pt>
    <dgm:pt modelId="{50AF3B00-79EB-FA48-9026-839F646EB16D}" type="pres">
      <dgm:prSet presAssocID="{25493EBA-7718-AF4A-8641-F70740B9DFEA}" presName="node" presStyleLbl="node1" presStyleIdx="0" presStyleCnt="1" custLinFactY="-58853" custLinFactNeighborX="89630" custLinFactNeighborY="-100000">
        <dgm:presLayoutVars>
          <dgm:bulletEnabled val="1"/>
        </dgm:presLayoutVars>
      </dgm:prSet>
      <dgm:spPr/>
    </dgm:pt>
  </dgm:ptLst>
  <dgm:cxnLst>
    <dgm:cxn modelId="{EC1D7930-BBC6-6F40-B23C-C577C648B767}" srcId="{87CA746C-5A30-BD41-BD6A-9A51CDFD55CA}" destId="{25493EBA-7718-AF4A-8641-F70740B9DFEA}" srcOrd="0" destOrd="0" parTransId="{EE79A35D-5959-1D4A-A96E-D3646025DC09}" sibTransId="{37B8EE39-9548-3543-AF46-7E6B0234A959}"/>
    <dgm:cxn modelId="{927ECD72-2FEE-8F40-AB4C-B5C06C6BA6CE}" type="presOf" srcId="{25493EBA-7718-AF4A-8641-F70740B9DFEA}" destId="{50AF3B00-79EB-FA48-9026-839F646EB16D}" srcOrd="0" destOrd="0" presId="urn:microsoft.com/office/officeart/2005/8/layout/default"/>
    <dgm:cxn modelId="{5F4CDBB3-F499-DA42-8D94-E7534322F233}" type="presOf" srcId="{87CA746C-5A30-BD41-BD6A-9A51CDFD55CA}" destId="{BAD24A5D-F11F-2A44-8A8B-B3ACE1A9D159}" srcOrd="0" destOrd="0" presId="urn:microsoft.com/office/officeart/2005/8/layout/default"/>
    <dgm:cxn modelId="{5D9E618C-BAF2-4647-A316-E8F5B9A7B2EE}" type="presParOf" srcId="{BAD24A5D-F11F-2A44-8A8B-B3ACE1A9D159}" destId="{50AF3B00-79EB-FA48-9026-839F646EB16D}" srcOrd="0" destOrd="0" presId="urn:microsoft.com/office/officeart/2005/8/layout/defaul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2A3428-498E-6241-A046-4B1309D559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2619BF-39EA-0D47-9869-4F6A07439DFF}">
      <dgm:prSet/>
      <dgm:spPr/>
      <dgm:t>
        <a:bodyPr/>
        <a:lstStyle/>
        <a:p>
          <a:r>
            <a:rPr lang="en-US" b="1" dirty="0"/>
            <a:t>What are the mathematical/statistical  problems encountered in Machine Learning? </a:t>
          </a:r>
        </a:p>
      </dgm:t>
    </dgm:pt>
    <dgm:pt modelId="{C2205AAB-2CAD-E945-9157-12B78CF5E218}" type="parTrans" cxnId="{BC36E2CF-B273-1F4C-91D2-BCF83DA60805}">
      <dgm:prSet/>
      <dgm:spPr/>
      <dgm:t>
        <a:bodyPr/>
        <a:lstStyle/>
        <a:p>
          <a:endParaRPr lang="en-US"/>
        </a:p>
      </dgm:t>
    </dgm:pt>
    <dgm:pt modelId="{26553CC5-816A-6B43-B0D8-0046E414F13C}" type="sibTrans" cxnId="{BC36E2CF-B273-1F4C-91D2-BCF83DA60805}">
      <dgm:prSet/>
      <dgm:spPr/>
      <dgm:t>
        <a:bodyPr/>
        <a:lstStyle/>
        <a:p>
          <a:endParaRPr lang="en-US"/>
        </a:p>
      </dgm:t>
    </dgm:pt>
    <dgm:pt modelId="{8D8B4128-4535-FD40-8DEB-B1EF0073B504}" type="pres">
      <dgm:prSet presAssocID="{F42A3428-498E-6241-A046-4B1309D559D7}" presName="linear" presStyleCnt="0">
        <dgm:presLayoutVars>
          <dgm:animLvl val="lvl"/>
          <dgm:resizeHandles val="exact"/>
        </dgm:presLayoutVars>
      </dgm:prSet>
      <dgm:spPr/>
    </dgm:pt>
    <dgm:pt modelId="{82421153-0CDB-4B48-B277-8F1DC03DD6D0}" type="pres">
      <dgm:prSet presAssocID="{0E2619BF-39EA-0D47-9869-4F6A07439DFF}" presName="parentText" presStyleLbl="node1" presStyleIdx="0" presStyleCnt="1">
        <dgm:presLayoutVars>
          <dgm:chMax val="0"/>
          <dgm:bulletEnabled val="1"/>
        </dgm:presLayoutVars>
      </dgm:prSet>
      <dgm:spPr/>
    </dgm:pt>
  </dgm:ptLst>
  <dgm:cxnLst>
    <dgm:cxn modelId="{14510130-6D8B-7C4B-A1F3-1780E4EF3257}" type="presOf" srcId="{0E2619BF-39EA-0D47-9869-4F6A07439DFF}" destId="{82421153-0CDB-4B48-B277-8F1DC03DD6D0}" srcOrd="0" destOrd="0" presId="urn:microsoft.com/office/officeart/2005/8/layout/vList2"/>
    <dgm:cxn modelId="{BC36E2CF-B273-1F4C-91D2-BCF83DA60805}" srcId="{F42A3428-498E-6241-A046-4B1309D559D7}" destId="{0E2619BF-39EA-0D47-9869-4F6A07439DFF}" srcOrd="0" destOrd="0" parTransId="{C2205AAB-2CAD-E945-9157-12B78CF5E218}" sibTransId="{26553CC5-816A-6B43-B0D8-0046E414F13C}"/>
    <dgm:cxn modelId="{10C30ED7-8119-3047-935E-6C0F9F51186E}" type="presOf" srcId="{F42A3428-498E-6241-A046-4B1309D559D7}" destId="{8D8B4128-4535-FD40-8DEB-B1EF0073B504}" srcOrd="0" destOrd="0" presId="urn:microsoft.com/office/officeart/2005/8/layout/vList2"/>
    <dgm:cxn modelId="{7D6D312C-4B68-8C4E-A988-0F01B958ADF6}" type="presParOf" srcId="{8D8B4128-4535-FD40-8DEB-B1EF0073B504}" destId="{82421153-0CDB-4B48-B277-8F1DC03DD6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0395FE3-A74C-EA42-A49B-1536A4A3804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5F24CE5-5E2F-3743-8B5C-3A97CC17CA69}">
      <dgm:prSet/>
      <dgm:spPr/>
      <dgm:t>
        <a:bodyPr/>
        <a:lstStyle/>
        <a:p>
          <a:pPr algn="ctr"/>
          <a:r>
            <a:rPr lang="en-US" dirty="0"/>
            <a:t>Thank you </a:t>
          </a:r>
          <a:r>
            <a:rPr lang="en-US" dirty="0">
              <a:sym typeface="Wingdings" pitchFamily="2" charset="2"/>
            </a:rPr>
            <a:t></a:t>
          </a:r>
          <a:r>
            <a:rPr lang="en-US" dirty="0"/>
            <a:t> </a:t>
          </a:r>
        </a:p>
      </dgm:t>
    </dgm:pt>
    <dgm:pt modelId="{1A5ABCBA-58D0-F24E-A786-7CCF7309CC92}" type="parTrans" cxnId="{FC3CBABC-71DC-B24E-BA34-EA11DDCBCD01}">
      <dgm:prSet/>
      <dgm:spPr/>
      <dgm:t>
        <a:bodyPr/>
        <a:lstStyle/>
        <a:p>
          <a:endParaRPr lang="en-US"/>
        </a:p>
      </dgm:t>
    </dgm:pt>
    <dgm:pt modelId="{7ABDB8FC-51BF-C246-A9EA-F340E6226E24}" type="sibTrans" cxnId="{FC3CBABC-71DC-B24E-BA34-EA11DDCBCD01}">
      <dgm:prSet/>
      <dgm:spPr/>
      <dgm:t>
        <a:bodyPr/>
        <a:lstStyle/>
        <a:p>
          <a:endParaRPr lang="en-US"/>
        </a:p>
      </dgm:t>
    </dgm:pt>
    <dgm:pt modelId="{E5575A57-02BF-4647-A84E-D390E468E02B}" type="pres">
      <dgm:prSet presAssocID="{B0395FE3-A74C-EA42-A49B-1536A4A38047}" presName="linear" presStyleCnt="0">
        <dgm:presLayoutVars>
          <dgm:animLvl val="lvl"/>
          <dgm:resizeHandles val="exact"/>
        </dgm:presLayoutVars>
      </dgm:prSet>
      <dgm:spPr/>
    </dgm:pt>
    <dgm:pt modelId="{1D40988D-E808-7F4C-8D35-8C2E196D893B}" type="pres">
      <dgm:prSet presAssocID="{45F24CE5-5E2F-3743-8B5C-3A97CC17CA69}" presName="parentText" presStyleLbl="node1" presStyleIdx="0" presStyleCnt="1">
        <dgm:presLayoutVars>
          <dgm:chMax val="0"/>
          <dgm:bulletEnabled val="1"/>
        </dgm:presLayoutVars>
      </dgm:prSet>
      <dgm:spPr/>
    </dgm:pt>
  </dgm:ptLst>
  <dgm:cxnLst>
    <dgm:cxn modelId="{E68A8A43-E7A7-D84F-8BC3-4FA8EC8B68B3}" type="presOf" srcId="{45F24CE5-5E2F-3743-8B5C-3A97CC17CA69}" destId="{1D40988D-E808-7F4C-8D35-8C2E196D893B}" srcOrd="0" destOrd="0" presId="urn:microsoft.com/office/officeart/2005/8/layout/vList2"/>
    <dgm:cxn modelId="{FC3CBABC-71DC-B24E-BA34-EA11DDCBCD01}" srcId="{B0395FE3-A74C-EA42-A49B-1536A4A38047}" destId="{45F24CE5-5E2F-3743-8B5C-3A97CC17CA69}" srcOrd="0" destOrd="0" parTransId="{1A5ABCBA-58D0-F24E-A786-7CCF7309CC92}" sibTransId="{7ABDB8FC-51BF-C246-A9EA-F340E6226E24}"/>
    <dgm:cxn modelId="{03C6BCF7-8AB9-0245-99A6-8A6EACC9260F}" type="presOf" srcId="{B0395FE3-A74C-EA42-A49B-1536A4A38047}" destId="{E5575A57-02BF-4647-A84E-D390E468E02B}" srcOrd="0" destOrd="0" presId="urn:microsoft.com/office/officeart/2005/8/layout/vList2"/>
    <dgm:cxn modelId="{82FB52D5-B088-6643-A195-0500B642359D}" type="presParOf" srcId="{E5575A57-02BF-4647-A84E-D390E468E02B}" destId="{1D40988D-E808-7F4C-8D35-8C2E196D893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921316-A46A-E044-B54E-9325F4EFF6A8}" type="doc">
      <dgm:prSet loTypeId="urn:microsoft.com/office/officeart/2008/layout/LinedList" loCatId="hierarchy" qsTypeId="urn:microsoft.com/office/officeart/2005/8/quickstyle/simple1" qsCatId="simple" csTypeId="urn:microsoft.com/office/officeart/2005/8/colors/accent1_2" csCatId="accent1"/>
      <dgm:spPr/>
      <dgm:t>
        <a:bodyPr/>
        <a:lstStyle/>
        <a:p>
          <a:endParaRPr lang="en-US"/>
        </a:p>
      </dgm:t>
    </dgm:pt>
    <dgm:pt modelId="{D0BD83E3-7013-4A4F-8B2E-99349EC6CEF9}">
      <dgm:prSet/>
      <dgm:spPr/>
      <dgm:t>
        <a:bodyPr/>
        <a:lstStyle/>
        <a:p>
          <a:r>
            <a:rPr lang="en-US"/>
            <a:t>Classification </a:t>
          </a:r>
        </a:p>
      </dgm:t>
    </dgm:pt>
    <dgm:pt modelId="{4D3FBE56-A234-9445-83DD-BF197CB3395C}" type="parTrans" cxnId="{6F29DCC1-0A83-6E4F-868F-47128E30EA95}">
      <dgm:prSet/>
      <dgm:spPr/>
      <dgm:t>
        <a:bodyPr/>
        <a:lstStyle/>
        <a:p>
          <a:endParaRPr lang="en-US"/>
        </a:p>
      </dgm:t>
    </dgm:pt>
    <dgm:pt modelId="{9C0A3677-0A84-5F44-923B-0A36E6B1D41A}" type="sibTrans" cxnId="{6F29DCC1-0A83-6E4F-868F-47128E30EA95}">
      <dgm:prSet/>
      <dgm:spPr/>
      <dgm:t>
        <a:bodyPr/>
        <a:lstStyle/>
        <a:p>
          <a:endParaRPr lang="en-US"/>
        </a:p>
      </dgm:t>
    </dgm:pt>
    <dgm:pt modelId="{FD789D87-821D-8E44-80D6-A2B044AE3ED6}">
      <dgm:prSet/>
      <dgm:spPr/>
      <dgm:t>
        <a:bodyPr/>
        <a:lstStyle/>
        <a:p>
          <a:r>
            <a:rPr lang="en-US"/>
            <a:t>Regression </a:t>
          </a:r>
        </a:p>
      </dgm:t>
    </dgm:pt>
    <dgm:pt modelId="{5D31CE89-54EA-154B-95F3-C74740CA2C28}" type="parTrans" cxnId="{442C3DF0-FF8E-C348-A718-1EC758291B46}">
      <dgm:prSet/>
      <dgm:spPr/>
      <dgm:t>
        <a:bodyPr/>
        <a:lstStyle/>
        <a:p>
          <a:endParaRPr lang="en-US"/>
        </a:p>
      </dgm:t>
    </dgm:pt>
    <dgm:pt modelId="{E51D39B1-1DFD-F444-ACF2-589AAE4EBC27}" type="sibTrans" cxnId="{442C3DF0-FF8E-C348-A718-1EC758291B46}">
      <dgm:prSet/>
      <dgm:spPr/>
      <dgm:t>
        <a:bodyPr/>
        <a:lstStyle/>
        <a:p>
          <a:endParaRPr lang="en-US"/>
        </a:p>
      </dgm:t>
    </dgm:pt>
    <dgm:pt modelId="{ABA4341B-2732-A644-86AB-1A67266375A4}">
      <dgm:prSet/>
      <dgm:spPr/>
      <dgm:t>
        <a:bodyPr/>
        <a:lstStyle/>
        <a:p>
          <a:r>
            <a:rPr lang="en-US"/>
            <a:t>Cluster Analysis </a:t>
          </a:r>
        </a:p>
      </dgm:t>
    </dgm:pt>
    <dgm:pt modelId="{390C3E78-36B6-5543-9BE2-BC51FA7ED414}" type="parTrans" cxnId="{DF4F4889-5325-DA48-8442-F44918827373}">
      <dgm:prSet/>
      <dgm:spPr/>
      <dgm:t>
        <a:bodyPr/>
        <a:lstStyle/>
        <a:p>
          <a:endParaRPr lang="en-US"/>
        </a:p>
      </dgm:t>
    </dgm:pt>
    <dgm:pt modelId="{1FC95B34-8210-F24C-9811-5C666D13DA34}" type="sibTrans" cxnId="{DF4F4889-5325-DA48-8442-F44918827373}">
      <dgm:prSet/>
      <dgm:spPr/>
      <dgm:t>
        <a:bodyPr/>
        <a:lstStyle/>
        <a:p>
          <a:endParaRPr lang="en-US"/>
        </a:p>
      </dgm:t>
    </dgm:pt>
    <dgm:pt modelId="{910A9A66-D0B2-8244-9C12-383BB0B91766}">
      <dgm:prSet/>
      <dgm:spPr/>
      <dgm:t>
        <a:bodyPr/>
        <a:lstStyle/>
        <a:p>
          <a:r>
            <a:rPr lang="en-US"/>
            <a:t>Dimension Reduction </a:t>
          </a:r>
        </a:p>
      </dgm:t>
    </dgm:pt>
    <dgm:pt modelId="{A88A0F5E-4D5A-0B4E-B15E-55813C44AC13}" type="parTrans" cxnId="{9FEE7517-B2F0-6B4E-8215-3EACDBF11DBC}">
      <dgm:prSet/>
      <dgm:spPr/>
      <dgm:t>
        <a:bodyPr/>
        <a:lstStyle/>
        <a:p>
          <a:endParaRPr lang="en-US"/>
        </a:p>
      </dgm:t>
    </dgm:pt>
    <dgm:pt modelId="{437F04AB-6E4F-7D48-971B-AE830F335851}" type="sibTrans" cxnId="{9FEE7517-B2F0-6B4E-8215-3EACDBF11DBC}">
      <dgm:prSet/>
      <dgm:spPr/>
      <dgm:t>
        <a:bodyPr/>
        <a:lstStyle/>
        <a:p>
          <a:endParaRPr lang="en-US"/>
        </a:p>
      </dgm:t>
    </dgm:pt>
    <dgm:pt modelId="{73E1C111-E412-7D4E-910B-D6FF1BF4E8A6}" type="pres">
      <dgm:prSet presAssocID="{60921316-A46A-E044-B54E-9325F4EFF6A8}" presName="vert0" presStyleCnt="0">
        <dgm:presLayoutVars>
          <dgm:dir/>
          <dgm:animOne val="branch"/>
          <dgm:animLvl val="lvl"/>
        </dgm:presLayoutVars>
      </dgm:prSet>
      <dgm:spPr/>
    </dgm:pt>
    <dgm:pt modelId="{89F0E6D5-1F53-BB4C-AFD9-215B4395F850}" type="pres">
      <dgm:prSet presAssocID="{D0BD83E3-7013-4A4F-8B2E-99349EC6CEF9}" presName="thickLine" presStyleLbl="alignNode1" presStyleIdx="0" presStyleCnt="4"/>
      <dgm:spPr/>
    </dgm:pt>
    <dgm:pt modelId="{2BAC0B24-E3E8-1842-B5C3-D196587B2218}" type="pres">
      <dgm:prSet presAssocID="{D0BD83E3-7013-4A4F-8B2E-99349EC6CEF9}" presName="horz1" presStyleCnt="0"/>
      <dgm:spPr/>
    </dgm:pt>
    <dgm:pt modelId="{A7521203-53E5-B54B-952C-B70A097E1B32}" type="pres">
      <dgm:prSet presAssocID="{D0BD83E3-7013-4A4F-8B2E-99349EC6CEF9}" presName="tx1" presStyleLbl="revTx" presStyleIdx="0" presStyleCnt="4"/>
      <dgm:spPr/>
    </dgm:pt>
    <dgm:pt modelId="{BBC09F75-3549-0A4C-BE5A-6D6BC4AF3CEA}" type="pres">
      <dgm:prSet presAssocID="{D0BD83E3-7013-4A4F-8B2E-99349EC6CEF9}" presName="vert1" presStyleCnt="0"/>
      <dgm:spPr/>
    </dgm:pt>
    <dgm:pt modelId="{D976D26A-EC01-9042-88F1-DECFACBB162D}" type="pres">
      <dgm:prSet presAssocID="{FD789D87-821D-8E44-80D6-A2B044AE3ED6}" presName="thickLine" presStyleLbl="alignNode1" presStyleIdx="1" presStyleCnt="4"/>
      <dgm:spPr/>
    </dgm:pt>
    <dgm:pt modelId="{891A6B8B-1BAF-5F4A-8667-C67CBE5A1FE8}" type="pres">
      <dgm:prSet presAssocID="{FD789D87-821D-8E44-80D6-A2B044AE3ED6}" presName="horz1" presStyleCnt="0"/>
      <dgm:spPr/>
    </dgm:pt>
    <dgm:pt modelId="{13A429A6-CD52-9D43-BEBD-FBA65397B36D}" type="pres">
      <dgm:prSet presAssocID="{FD789D87-821D-8E44-80D6-A2B044AE3ED6}" presName="tx1" presStyleLbl="revTx" presStyleIdx="1" presStyleCnt="4"/>
      <dgm:spPr/>
    </dgm:pt>
    <dgm:pt modelId="{F603907F-97EF-1842-B0B5-9A2DDB90B49C}" type="pres">
      <dgm:prSet presAssocID="{FD789D87-821D-8E44-80D6-A2B044AE3ED6}" presName="vert1" presStyleCnt="0"/>
      <dgm:spPr/>
    </dgm:pt>
    <dgm:pt modelId="{4C8A9915-4EDB-1A45-A876-8BE2909E8F95}" type="pres">
      <dgm:prSet presAssocID="{ABA4341B-2732-A644-86AB-1A67266375A4}" presName="thickLine" presStyleLbl="alignNode1" presStyleIdx="2" presStyleCnt="4"/>
      <dgm:spPr/>
    </dgm:pt>
    <dgm:pt modelId="{E99F9E0A-2EB5-E546-B797-6814F4F02E50}" type="pres">
      <dgm:prSet presAssocID="{ABA4341B-2732-A644-86AB-1A67266375A4}" presName="horz1" presStyleCnt="0"/>
      <dgm:spPr/>
    </dgm:pt>
    <dgm:pt modelId="{86E45654-DA7D-F443-934D-416BE8FBACEF}" type="pres">
      <dgm:prSet presAssocID="{ABA4341B-2732-A644-86AB-1A67266375A4}" presName="tx1" presStyleLbl="revTx" presStyleIdx="2" presStyleCnt="4"/>
      <dgm:spPr/>
    </dgm:pt>
    <dgm:pt modelId="{3F07B08D-BF99-D045-AD2E-C995D2CAE46E}" type="pres">
      <dgm:prSet presAssocID="{ABA4341B-2732-A644-86AB-1A67266375A4}" presName="vert1" presStyleCnt="0"/>
      <dgm:spPr/>
    </dgm:pt>
    <dgm:pt modelId="{3ED183D3-6714-BA4F-BCEA-5ADED32EE5C2}" type="pres">
      <dgm:prSet presAssocID="{910A9A66-D0B2-8244-9C12-383BB0B91766}" presName="thickLine" presStyleLbl="alignNode1" presStyleIdx="3" presStyleCnt="4"/>
      <dgm:spPr/>
    </dgm:pt>
    <dgm:pt modelId="{042EFDED-C2C3-5042-914A-6EFA86040C22}" type="pres">
      <dgm:prSet presAssocID="{910A9A66-D0B2-8244-9C12-383BB0B91766}" presName="horz1" presStyleCnt="0"/>
      <dgm:spPr/>
    </dgm:pt>
    <dgm:pt modelId="{3AA77F98-F4D2-714E-ADA5-1F2D7C6E58E5}" type="pres">
      <dgm:prSet presAssocID="{910A9A66-D0B2-8244-9C12-383BB0B91766}" presName="tx1" presStyleLbl="revTx" presStyleIdx="3" presStyleCnt="4"/>
      <dgm:spPr/>
    </dgm:pt>
    <dgm:pt modelId="{72F65953-F7EC-AA43-BB63-B8F0C529619F}" type="pres">
      <dgm:prSet presAssocID="{910A9A66-D0B2-8244-9C12-383BB0B91766}" presName="vert1" presStyleCnt="0"/>
      <dgm:spPr/>
    </dgm:pt>
  </dgm:ptLst>
  <dgm:cxnLst>
    <dgm:cxn modelId="{2853710D-9866-274E-A9EC-8455F884F53E}" type="presOf" srcId="{D0BD83E3-7013-4A4F-8B2E-99349EC6CEF9}" destId="{A7521203-53E5-B54B-952C-B70A097E1B32}" srcOrd="0" destOrd="0" presId="urn:microsoft.com/office/officeart/2008/layout/LinedList"/>
    <dgm:cxn modelId="{9FEE7517-B2F0-6B4E-8215-3EACDBF11DBC}" srcId="{60921316-A46A-E044-B54E-9325F4EFF6A8}" destId="{910A9A66-D0B2-8244-9C12-383BB0B91766}" srcOrd="3" destOrd="0" parTransId="{A88A0F5E-4D5A-0B4E-B15E-55813C44AC13}" sibTransId="{437F04AB-6E4F-7D48-971B-AE830F335851}"/>
    <dgm:cxn modelId="{ECC66339-F0B4-E24F-AD04-94693C61140C}" type="presOf" srcId="{ABA4341B-2732-A644-86AB-1A67266375A4}" destId="{86E45654-DA7D-F443-934D-416BE8FBACEF}" srcOrd="0" destOrd="0" presId="urn:microsoft.com/office/officeart/2008/layout/LinedList"/>
    <dgm:cxn modelId="{16CF723C-2F7E-F94A-A856-D5BC14FCCB47}" type="presOf" srcId="{FD789D87-821D-8E44-80D6-A2B044AE3ED6}" destId="{13A429A6-CD52-9D43-BEBD-FBA65397B36D}" srcOrd="0" destOrd="0" presId="urn:microsoft.com/office/officeart/2008/layout/LinedList"/>
    <dgm:cxn modelId="{DF4F4889-5325-DA48-8442-F44918827373}" srcId="{60921316-A46A-E044-B54E-9325F4EFF6A8}" destId="{ABA4341B-2732-A644-86AB-1A67266375A4}" srcOrd="2" destOrd="0" parTransId="{390C3E78-36B6-5543-9BE2-BC51FA7ED414}" sibTransId="{1FC95B34-8210-F24C-9811-5C666D13DA34}"/>
    <dgm:cxn modelId="{6F29DCC1-0A83-6E4F-868F-47128E30EA95}" srcId="{60921316-A46A-E044-B54E-9325F4EFF6A8}" destId="{D0BD83E3-7013-4A4F-8B2E-99349EC6CEF9}" srcOrd="0" destOrd="0" parTransId="{4D3FBE56-A234-9445-83DD-BF197CB3395C}" sibTransId="{9C0A3677-0A84-5F44-923B-0A36E6B1D41A}"/>
    <dgm:cxn modelId="{BBD554D0-8B7C-6344-BBFC-0DC754B60D85}" type="presOf" srcId="{910A9A66-D0B2-8244-9C12-383BB0B91766}" destId="{3AA77F98-F4D2-714E-ADA5-1F2D7C6E58E5}" srcOrd="0" destOrd="0" presId="urn:microsoft.com/office/officeart/2008/layout/LinedList"/>
    <dgm:cxn modelId="{2E14F1E7-764A-724E-B879-03F4373801E7}" type="presOf" srcId="{60921316-A46A-E044-B54E-9325F4EFF6A8}" destId="{73E1C111-E412-7D4E-910B-D6FF1BF4E8A6}" srcOrd="0" destOrd="0" presId="urn:microsoft.com/office/officeart/2008/layout/LinedList"/>
    <dgm:cxn modelId="{442C3DF0-FF8E-C348-A718-1EC758291B46}" srcId="{60921316-A46A-E044-B54E-9325F4EFF6A8}" destId="{FD789D87-821D-8E44-80D6-A2B044AE3ED6}" srcOrd="1" destOrd="0" parTransId="{5D31CE89-54EA-154B-95F3-C74740CA2C28}" sibTransId="{E51D39B1-1DFD-F444-ACF2-589AAE4EBC27}"/>
    <dgm:cxn modelId="{578487AF-033F-004E-912E-88565173ECAC}" type="presParOf" srcId="{73E1C111-E412-7D4E-910B-D6FF1BF4E8A6}" destId="{89F0E6D5-1F53-BB4C-AFD9-215B4395F850}" srcOrd="0" destOrd="0" presId="urn:microsoft.com/office/officeart/2008/layout/LinedList"/>
    <dgm:cxn modelId="{B23CC288-E7BD-B343-82AA-B328E9496C61}" type="presParOf" srcId="{73E1C111-E412-7D4E-910B-D6FF1BF4E8A6}" destId="{2BAC0B24-E3E8-1842-B5C3-D196587B2218}" srcOrd="1" destOrd="0" presId="urn:microsoft.com/office/officeart/2008/layout/LinedList"/>
    <dgm:cxn modelId="{8531AE2F-E10A-6048-8886-C2A8FBDF3D0F}" type="presParOf" srcId="{2BAC0B24-E3E8-1842-B5C3-D196587B2218}" destId="{A7521203-53E5-B54B-952C-B70A097E1B32}" srcOrd="0" destOrd="0" presId="urn:microsoft.com/office/officeart/2008/layout/LinedList"/>
    <dgm:cxn modelId="{C9E1EBEE-30CE-2F4D-B7BF-B8E0E6ED923B}" type="presParOf" srcId="{2BAC0B24-E3E8-1842-B5C3-D196587B2218}" destId="{BBC09F75-3549-0A4C-BE5A-6D6BC4AF3CEA}" srcOrd="1" destOrd="0" presId="urn:microsoft.com/office/officeart/2008/layout/LinedList"/>
    <dgm:cxn modelId="{17D79F1A-2A52-8C4E-8ACA-0CD970DD906D}" type="presParOf" srcId="{73E1C111-E412-7D4E-910B-D6FF1BF4E8A6}" destId="{D976D26A-EC01-9042-88F1-DECFACBB162D}" srcOrd="2" destOrd="0" presId="urn:microsoft.com/office/officeart/2008/layout/LinedList"/>
    <dgm:cxn modelId="{7153B572-EA89-C644-9ACD-3F614934159F}" type="presParOf" srcId="{73E1C111-E412-7D4E-910B-D6FF1BF4E8A6}" destId="{891A6B8B-1BAF-5F4A-8667-C67CBE5A1FE8}" srcOrd="3" destOrd="0" presId="urn:microsoft.com/office/officeart/2008/layout/LinedList"/>
    <dgm:cxn modelId="{900C45AA-B798-C245-8125-73742065DCC4}" type="presParOf" srcId="{891A6B8B-1BAF-5F4A-8667-C67CBE5A1FE8}" destId="{13A429A6-CD52-9D43-BEBD-FBA65397B36D}" srcOrd="0" destOrd="0" presId="urn:microsoft.com/office/officeart/2008/layout/LinedList"/>
    <dgm:cxn modelId="{3C1EBC13-39C4-B24A-A70F-AB92E79F2399}" type="presParOf" srcId="{891A6B8B-1BAF-5F4A-8667-C67CBE5A1FE8}" destId="{F603907F-97EF-1842-B0B5-9A2DDB90B49C}" srcOrd="1" destOrd="0" presId="urn:microsoft.com/office/officeart/2008/layout/LinedList"/>
    <dgm:cxn modelId="{A5AD015C-61B7-A744-90BF-DF44B71331D0}" type="presParOf" srcId="{73E1C111-E412-7D4E-910B-D6FF1BF4E8A6}" destId="{4C8A9915-4EDB-1A45-A876-8BE2909E8F95}" srcOrd="4" destOrd="0" presId="urn:microsoft.com/office/officeart/2008/layout/LinedList"/>
    <dgm:cxn modelId="{66927F5F-3954-6C47-B28F-773F395CFF99}" type="presParOf" srcId="{73E1C111-E412-7D4E-910B-D6FF1BF4E8A6}" destId="{E99F9E0A-2EB5-E546-B797-6814F4F02E50}" srcOrd="5" destOrd="0" presId="urn:microsoft.com/office/officeart/2008/layout/LinedList"/>
    <dgm:cxn modelId="{7ED4A85D-1A83-B241-B122-E91F03B31D59}" type="presParOf" srcId="{E99F9E0A-2EB5-E546-B797-6814F4F02E50}" destId="{86E45654-DA7D-F443-934D-416BE8FBACEF}" srcOrd="0" destOrd="0" presId="urn:microsoft.com/office/officeart/2008/layout/LinedList"/>
    <dgm:cxn modelId="{C3938A75-7B9A-4E4C-9570-E0D982BA808D}" type="presParOf" srcId="{E99F9E0A-2EB5-E546-B797-6814F4F02E50}" destId="{3F07B08D-BF99-D045-AD2E-C995D2CAE46E}" srcOrd="1" destOrd="0" presId="urn:microsoft.com/office/officeart/2008/layout/LinedList"/>
    <dgm:cxn modelId="{10DA85B0-A890-7248-90B4-2C9A67CF1183}" type="presParOf" srcId="{73E1C111-E412-7D4E-910B-D6FF1BF4E8A6}" destId="{3ED183D3-6714-BA4F-BCEA-5ADED32EE5C2}" srcOrd="6" destOrd="0" presId="urn:microsoft.com/office/officeart/2008/layout/LinedList"/>
    <dgm:cxn modelId="{A048A803-E687-2647-9DE2-A774572A8449}" type="presParOf" srcId="{73E1C111-E412-7D4E-910B-D6FF1BF4E8A6}" destId="{042EFDED-C2C3-5042-914A-6EFA86040C22}" srcOrd="7" destOrd="0" presId="urn:microsoft.com/office/officeart/2008/layout/LinedList"/>
    <dgm:cxn modelId="{F022ABC9-F0B2-A148-8930-F793C2313C67}" type="presParOf" srcId="{042EFDED-C2C3-5042-914A-6EFA86040C22}" destId="{3AA77F98-F4D2-714E-ADA5-1F2D7C6E58E5}" srcOrd="0" destOrd="0" presId="urn:microsoft.com/office/officeart/2008/layout/LinedList"/>
    <dgm:cxn modelId="{115B3792-DAFC-F640-9DB9-0A1ED109C013}" type="presParOf" srcId="{042EFDED-C2C3-5042-914A-6EFA86040C22}" destId="{72F65953-F7EC-AA43-BB63-B8F0C529619F}"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33A65A-1E6E-7B42-AFE5-EC4BBCCEBBE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F2A9CE3-9E20-E14B-8391-F3ADFDAEA57B}">
      <dgm:prSet/>
      <dgm:spPr/>
      <dgm:t>
        <a:bodyPr/>
        <a:lstStyle/>
        <a:p>
          <a:r>
            <a:rPr lang="en-US" dirty="0"/>
            <a:t>The Problem</a:t>
          </a:r>
        </a:p>
      </dgm:t>
    </dgm:pt>
    <dgm:pt modelId="{8140D5B6-6602-0A4C-94B2-4CDB372199DC}" type="parTrans" cxnId="{A8DA619D-9888-3447-B667-7092B07485B1}">
      <dgm:prSet/>
      <dgm:spPr/>
      <dgm:t>
        <a:bodyPr/>
        <a:lstStyle/>
        <a:p>
          <a:endParaRPr lang="en-US"/>
        </a:p>
      </dgm:t>
    </dgm:pt>
    <dgm:pt modelId="{69A5D1B5-4A3E-FE4E-8A40-44CA59BB3CA5}" type="sibTrans" cxnId="{A8DA619D-9888-3447-B667-7092B07485B1}">
      <dgm:prSet/>
      <dgm:spPr/>
      <dgm:t>
        <a:bodyPr/>
        <a:lstStyle/>
        <a:p>
          <a:endParaRPr lang="en-US"/>
        </a:p>
      </dgm:t>
    </dgm:pt>
    <dgm:pt modelId="{87C7969C-F973-0A48-A720-A182A7267018}" type="pres">
      <dgm:prSet presAssocID="{7733A65A-1E6E-7B42-AFE5-EC4BBCCEBBEC}" presName="linear" presStyleCnt="0">
        <dgm:presLayoutVars>
          <dgm:animLvl val="lvl"/>
          <dgm:resizeHandles val="exact"/>
        </dgm:presLayoutVars>
      </dgm:prSet>
      <dgm:spPr/>
    </dgm:pt>
    <dgm:pt modelId="{37B0A763-6A1D-8642-B334-E92D33B6013C}" type="pres">
      <dgm:prSet presAssocID="{0F2A9CE3-9E20-E14B-8391-F3ADFDAEA57B}" presName="parentText" presStyleLbl="node1" presStyleIdx="0" presStyleCnt="1">
        <dgm:presLayoutVars>
          <dgm:chMax val="0"/>
          <dgm:bulletEnabled val="1"/>
        </dgm:presLayoutVars>
      </dgm:prSet>
      <dgm:spPr/>
    </dgm:pt>
  </dgm:ptLst>
  <dgm:cxnLst>
    <dgm:cxn modelId="{BCCA8E19-CDD0-0642-8EB0-4E13E647D3F3}" type="presOf" srcId="{0F2A9CE3-9E20-E14B-8391-F3ADFDAEA57B}" destId="{37B0A763-6A1D-8642-B334-E92D33B6013C}" srcOrd="0" destOrd="0" presId="urn:microsoft.com/office/officeart/2005/8/layout/vList2"/>
    <dgm:cxn modelId="{A8DA619D-9888-3447-B667-7092B07485B1}" srcId="{7733A65A-1E6E-7B42-AFE5-EC4BBCCEBBEC}" destId="{0F2A9CE3-9E20-E14B-8391-F3ADFDAEA57B}" srcOrd="0" destOrd="0" parTransId="{8140D5B6-6602-0A4C-94B2-4CDB372199DC}" sibTransId="{69A5D1B5-4A3E-FE4E-8A40-44CA59BB3CA5}"/>
    <dgm:cxn modelId="{607384C3-D2E1-094E-A958-90777840ACF2}" type="presOf" srcId="{7733A65A-1E6E-7B42-AFE5-EC4BBCCEBBEC}" destId="{87C7969C-F973-0A48-A720-A182A7267018}" srcOrd="0" destOrd="0" presId="urn:microsoft.com/office/officeart/2005/8/layout/vList2"/>
    <dgm:cxn modelId="{FFBB0735-26C1-9245-B8B0-DA94DE2F3733}" type="presParOf" srcId="{87C7969C-F973-0A48-A720-A182A7267018}" destId="{37B0A763-6A1D-8642-B334-E92D33B6013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BF39C01-BEFD-A24E-9767-475A2E79E0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95C9584-D8F8-464B-9C11-FB38CB551F7B}">
      <dgm:prSet/>
      <dgm:spPr/>
      <dgm:t>
        <a:bodyPr/>
        <a:lstStyle/>
        <a:p>
          <a:r>
            <a:rPr lang="en-US"/>
            <a:t>Sales of a product in 200 different markets, along with advertising budgets for the product in each of those markets for three different media: TV, radio, and newspaper. </a:t>
          </a:r>
        </a:p>
      </dgm:t>
    </dgm:pt>
    <dgm:pt modelId="{419B7965-26DF-D54C-B369-4733DA7E4568}" type="parTrans" cxnId="{7C177785-A694-AC47-A862-36F1E2653B34}">
      <dgm:prSet/>
      <dgm:spPr/>
      <dgm:t>
        <a:bodyPr/>
        <a:lstStyle/>
        <a:p>
          <a:endParaRPr lang="en-US"/>
        </a:p>
      </dgm:t>
    </dgm:pt>
    <dgm:pt modelId="{FEA39C38-3DD0-DB42-B7FF-E230832640A8}" type="sibTrans" cxnId="{7C177785-A694-AC47-A862-36F1E2653B34}">
      <dgm:prSet/>
      <dgm:spPr/>
      <dgm:t>
        <a:bodyPr/>
        <a:lstStyle/>
        <a:p>
          <a:endParaRPr lang="en-US"/>
        </a:p>
      </dgm:t>
    </dgm:pt>
    <dgm:pt modelId="{E111A1DF-ABD0-A94F-A74E-FA0247258680}">
      <dgm:prSet/>
      <dgm:spPr/>
      <dgm:t>
        <a:bodyPr/>
        <a:lstStyle/>
        <a:p>
          <a:r>
            <a:rPr lang="en-US" dirty="0"/>
            <a:t>Sales in thousands of units</a:t>
          </a:r>
        </a:p>
      </dgm:t>
    </dgm:pt>
    <dgm:pt modelId="{B998DD45-681E-8843-A7E1-FAF6E9A0DF27}" type="parTrans" cxnId="{FC7719F3-2B86-094F-B098-6815B7A1E616}">
      <dgm:prSet/>
      <dgm:spPr/>
      <dgm:t>
        <a:bodyPr/>
        <a:lstStyle/>
        <a:p>
          <a:endParaRPr lang="en-US"/>
        </a:p>
      </dgm:t>
    </dgm:pt>
    <dgm:pt modelId="{F3D15F94-4DA4-7642-81A9-E21ED53095B2}" type="sibTrans" cxnId="{FC7719F3-2B86-094F-B098-6815B7A1E616}">
      <dgm:prSet/>
      <dgm:spPr/>
      <dgm:t>
        <a:bodyPr/>
        <a:lstStyle/>
        <a:p>
          <a:endParaRPr lang="en-US"/>
        </a:p>
      </dgm:t>
    </dgm:pt>
    <dgm:pt modelId="{47A25C12-5CD2-6B49-ACD3-65C650AD4916}">
      <dgm:prSet/>
      <dgm:spPr/>
      <dgm:t>
        <a:bodyPr/>
        <a:lstStyle/>
        <a:p>
          <a:r>
            <a:rPr lang="en-US"/>
            <a:t>Budget for advertisement in thousands of dollars. </a:t>
          </a:r>
          <a:br>
            <a:rPr lang="en-US"/>
          </a:br>
          <a:endParaRPr lang="en-US"/>
        </a:p>
      </dgm:t>
    </dgm:pt>
    <dgm:pt modelId="{AAC42D06-9F60-FB48-89CB-FFAEE7F95E24}" type="parTrans" cxnId="{982D789E-89C9-FB44-8736-DCD26E1877A6}">
      <dgm:prSet/>
      <dgm:spPr/>
      <dgm:t>
        <a:bodyPr/>
        <a:lstStyle/>
        <a:p>
          <a:endParaRPr lang="en-US"/>
        </a:p>
      </dgm:t>
    </dgm:pt>
    <dgm:pt modelId="{52FB3DC6-F42A-F04A-B082-571F75CECE82}" type="sibTrans" cxnId="{982D789E-89C9-FB44-8736-DCD26E1877A6}">
      <dgm:prSet/>
      <dgm:spPr/>
      <dgm:t>
        <a:bodyPr/>
        <a:lstStyle/>
        <a:p>
          <a:endParaRPr lang="en-US"/>
        </a:p>
      </dgm:t>
    </dgm:pt>
    <dgm:pt modelId="{B8056BF8-7B19-2647-A6F3-FF5BB09B1D9F}" type="pres">
      <dgm:prSet presAssocID="{0BF39C01-BEFD-A24E-9767-475A2E79E041}" presName="vert0" presStyleCnt="0">
        <dgm:presLayoutVars>
          <dgm:dir/>
          <dgm:animOne val="branch"/>
          <dgm:animLvl val="lvl"/>
        </dgm:presLayoutVars>
      </dgm:prSet>
      <dgm:spPr/>
    </dgm:pt>
    <dgm:pt modelId="{812E67DE-60A1-BC4A-B55D-E1A2310E5CA3}" type="pres">
      <dgm:prSet presAssocID="{E95C9584-D8F8-464B-9C11-FB38CB551F7B}" presName="thickLine" presStyleLbl="alignNode1" presStyleIdx="0" presStyleCnt="3"/>
      <dgm:spPr/>
    </dgm:pt>
    <dgm:pt modelId="{5572519B-7293-DF44-89A8-8170D73BA73D}" type="pres">
      <dgm:prSet presAssocID="{E95C9584-D8F8-464B-9C11-FB38CB551F7B}" presName="horz1" presStyleCnt="0"/>
      <dgm:spPr/>
    </dgm:pt>
    <dgm:pt modelId="{473B97BC-1D07-E14B-9EEF-C5DF1F41C4EC}" type="pres">
      <dgm:prSet presAssocID="{E95C9584-D8F8-464B-9C11-FB38CB551F7B}" presName="tx1" presStyleLbl="revTx" presStyleIdx="0" presStyleCnt="3"/>
      <dgm:spPr/>
    </dgm:pt>
    <dgm:pt modelId="{E84D0167-37FD-8B46-A307-46AFD330C889}" type="pres">
      <dgm:prSet presAssocID="{E95C9584-D8F8-464B-9C11-FB38CB551F7B}" presName="vert1" presStyleCnt="0"/>
      <dgm:spPr/>
    </dgm:pt>
    <dgm:pt modelId="{3B79BD6F-63BD-D940-8EAC-AE429D742494}" type="pres">
      <dgm:prSet presAssocID="{E111A1DF-ABD0-A94F-A74E-FA0247258680}" presName="thickLine" presStyleLbl="alignNode1" presStyleIdx="1" presStyleCnt="3"/>
      <dgm:spPr/>
    </dgm:pt>
    <dgm:pt modelId="{8AD9389D-8B9C-CB43-9FDB-831AB4AD974F}" type="pres">
      <dgm:prSet presAssocID="{E111A1DF-ABD0-A94F-A74E-FA0247258680}" presName="horz1" presStyleCnt="0"/>
      <dgm:spPr/>
    </dgm:pt>
    <dgm:pt modelId="{76079CA0-250B-D640-9656-FE69741EFA4B}" type="pres">
      <dgm:prSet presAssocID="{E111A1DF-ABD0-A94F-A74E-FA0247258680}" presName="tx1" presStyleLbl="revTx" presStyleIdx="1" presStyleCnt="3"/>
      <dgm:spPr/>
    </dgm:pt>
    <dgm:pt modelId="{6E8A9B4E-B019-9B46-93A1-70DD255B00F0}" type="pres">
      <dgm:prSet presAssocID="{E111A1DF-ABD0-A94F-A74E-FA0247258680}" presName="vert1" presStyleCnt="0"/>
      <dgm:spPr/>
    </dgm:pt>
    <dgm:pt modelId="{C737F016-58F8-5D4D-9636-FE05DC39491F}" type="pres">
      <dgm:prSet presAssocID="{47A25C12-5CD2-6B49-ACD3-65C650AD4916}" presName="thickLine" presStyleLbl="alignNode1" presStyleIdx="2" presStyleCnt="3"/>
      <dgm:spPr/>
    </dgm:pt>
    <dgm:pt modelId="{1DB343C5-346C-7F4E-8762-F5465C186260}" type="pres">
      <dgm:prSet presAssocID="{47A25C12-5CD2-6B49-ACD3-65C650AD4916}" presName="horz1" presStyleCnt="0"/>
      <dgm:spPr/>
    </dgm:pt>
    <dgm:pt modelId="{D68A7CEE-8283-3046-86C6-465CC1915847}" type="pres">
      <dgm:prSet presAssocID="{47A25C12-5CD2-6B49-ACD3-65C650AD4916}" presName="tx1" presStyleLbl="revTx" presStyleIdx="2" presStyleCnt="3"/>
      <dgm:spPr/>
    </dgm:pt>
    <dgm:pt modelId="{41C3D8A9-FBE8-D542-BDE8-E37B90DC18EA}" type="pres">
      <dgm:prSet presAssocID="{47A25C12-5CD2-6B49-ACD3-65C650AD4916}" presName="vert1" presStyleCnt="0"/>
      <dgm:spPr/>
    </dgm:pt>
  </dgm:ptLst>
  <dgm:cxnLst>
    <dgm:cxn modelId="{A8AFD330-068E-CA48-9643-C728AF725247}" type="presOf" srcId="{E95C9584-D8F8-464B-9C11-FB38CB551F7B}" destId="{473B97BC-1D07-E14B-9EEF-C5DF1F41C4EC}" srcOrd="0" destOrd="0" presId="urn:microsoft.com/office/officeart/2008/layout/LinedList"/>
    <dgm:cxn modelId="{0228AB3A-073A-AF46-8CFE-89FD14F25B60}" type="presOf" srcId="{E111A1DF-ABD0-A94F-A74E-FA0247258680}" destId="{76079CA0-250B-D640-9656-FE69741EFA4B}" srcOrd="0" destOrd="0" presId="urn:microsoft.com/office/officeart/2008/layout/LinedList"/>
    <dgm:cxn modelId="{7C177785-A694-AC47-A862-36F1E2653B34}" srcId="{0BF39C01-BEFD-A24E-9767-475A2E79E041}" destId="{E95C9584-D8F8-464B-9C11-FB38CB551F7B}" srcOrd="0" destOrd="0" parTransId="{419B7965-26DF-D54C-B369-4733DA7E4568}" sibTransId="{FEA39C38-3DD0-DB42-B7FF-E230832640A8}"/>
    <dgm:cxn modelId="{E8603F91-EF3C-504B-BF3F-B1B1D08AC63A}" type="presOf" srcId="{47A25C12-5CD2-6B49-ACD3-65C650AD4916}" destId="{D68A7CEE-8283-3046-86C6-465CC1915847}" srcOrd="0" destOrd="0" presId="urn:microsoft.com/office/officeart/2008/layout/LinedList"/>
    <dgm:cxn modelId="{982D789E-89C9-FB44-8736-DCD26E1877A6}" srcId="{0BF39C01-BEFD-A24E-9767-475A2E79E041}" destId="{47A25C12-5CD2-6B49-ACD3-65C650AD4916}" srcOrd="2" destOrd="0" parTransId="{AAC42D06-9F60-FB48-89CB-FFAEE7F95E24}" sibTransId="{52FB3DC6-F42A-F04A-B082-571F75CECE82}"/>
    <dgm:cxn modelId="{03FA03B4-097A-9D45-8D24-E080A5563D92}" type="presOf" srcId="{0BF39C01-BEFD-A24E-9767-475A2E79E041}" destId="{B8056BF8-7B19-2647-A6F3-FF5BB09B1D9F}" srcOrd="0" destOrd="0" presId="urn:microsoft.com/office/officeart/2008/layout/LinedList"/>
    <dgm:cxn modelId="{FC7719F3-2B86-094F-B098-6815B7A1E616}" srcId="{0BF39C01-BEFD-A24E-9767-475A2E79E041}" destId="{E111A1DF-ABD0-A94F-A74E-FA0247258680}" srcOrd="1" destOrd="0" parTransId="{B998DD45-681E-8843-A7E1-FAF6E9A0DF27}" sibTransId="{F3D15F94-4DA4-7642-81A9-E21ED53095B2}"/>
    <dgm:cxn modelId="{CDD00C97-45EC-274F-A267-5E448BD75CAD}" type="presParOf" srcId="{B8056BF8-7B19-2647-A6F3-FF5BB09B1D9F}" destId="{812E67DE-60A1-BC4A-B55D-E1A2310E5CA3}" srcOrd="0" destOrd="0" presId="urn:microsoft.com/office/officeart/2008/layout/LinedList"/>
    <dgm:cxn modelId="{F69A31C4-775F-814A-9015-0913E02CCBD3}" type="presParOf" srcId="{B8056BF8-7B19-2647-A6F3-FF5BB09B1D9F}" destId="{5572519B-7293-DF44-89A8-8170D73BA73D}" srcOrd="1" destOrd="0" presId="urn:microsoft.com/office/officeart/2008/layout/LinedList"/>
    <dgm:cxn modelId="{FB26EE00-F437-924A-AEA1-CBC4B81DEBD5}" type="presParOf" srcId="{5572519B-7293-DF44-89A8-8170D73BA73D}" destId="{473B97BC-1D07-E14B-9EEF-C5DF1F41C4EC}" srcOrd="0" destOrd="0" presId="urn:microsoft.com/office/officeart/2008/layout/LinedList"/>
    <dgm:cxn modelId="{7A5CF9D3-3A66-1D4C-B2D5-9D1753AE5072}" type="presParOf" srcId="{5572519B-7293-DF44-89A8-8170D73BA73D}" destId="{E84D0167-37FD-8B46-A307-46AFD330C889}" srcOrd="1" destOrd="0" presId="urn:microsoft.com/office/officeart/2008/layout/LinedList"/>
    <dgm:cxn modelId="{B43FA8D9-0941-1642-AEBE-5395D6627DB4}" type="presParOf" srcId="{B8056BF8-7B19-2647-A6F3-FF5BB09B1D9F}" destId="{3B79BD6F-63BD-D940-8EAC-AE429D742494}" srcOrd="2" destOrd="0" presId="urn:microsoft.com/office/officeart/2008/layout/LinedList"/>
    <dgm:cxn modelId="{1F04BB1A-5F20-874F-A9F1-4D790E59C707}" type="presParOf" srcId="{B8056BF8-7B19-2647-A6F3-FF5BB09B1D9F}" destId="{8AD9389D-8B9C-CB43-9FDB-831AB4AD974F}" srcOrd="3" destOrd="0" presId="urn:microsoft.com/office/officeart/2008/layout/LinedList"/>
    <dgm:cxn modelId="{50369AE3-88F0-E744-A5DE-833AD110C01D}" type="presParOf" srcId="{8AD9389D-8B9C-CB43-9FDB-831AB4AD974F}" destId="{76079CA0-250B-D640-9656-FE69741EFA4B}" srcOrd="0" destOrd="0" presId="urn:microsoft.com/office/officeart/2008/layout/LinedList"/>
    <dgm:cxn modelId="{CC5FE4D1-1F0D-524F-9FF6-732E911E4846}" type="presParOf" srcId="{8AD9389D-8B9C-CB43-9FDB-831AB4AD974F}" destId="{6E8A9B4E-B019-9B46-93A1-70DD255B00F0}" srcOrd="1" destOrd="0" presId="urn:microsoft.com/office/officeart/2008/layout/LinedList"/>
    <dgm:cxn modelId="{59F51118-FCAE-284F-8E15-4CA8CB89138F}" type="presParOf" srcId="{B8056BF8-7B19-2647-A6F3-FF5BB09B1D9F}" destId="{C737F016-58F8-5D4D-9636-FE05DC39491F}" srcOrd="4" destOrd="0" presId="urn:microsoft.com/office/officeart/2008/layout/LinedList"/>
    <dgm:cxn modelId="{9E9B0564-DB27-0F4D-B5B8-E65EDD0D59B4}" type="presParOf" srcId="{B8056BF8-7B19-2647-A6F3-FF5BB09B1D9F}" destId="{1DB343C5-346C-7F4E-8762-F5465C186260}" srcOrd="5" destOrd="0" presId="urn:microsoft.com/office/officeart/2008/layout/LinedList"/>
    <dgm:cxn modelId="{6D24AB21-AAA5-FE4D-AB31-CE27CE425002}" type="presParOf" srcId="{1DB343C5-346C-7F4E-8762-F5465C186260}" destId="{D68A7CEE-8283-3046-86C6-465CC1915847}" srcOrd="0" destOrd="0" presId="urn:microsoft.com/office/officeart/2008/layout/LinedList"/>
    <dgm:cxn modelId="{0A759EEF-49F2-004A-8698-8286E6D5A0E5}" type="presParOf" srcId="{1DB343C5-346C-7F4E-8762-F5465C186260}" destId="{41C3D8A9-FBE8-D542-BDE8-E37B90DC18EA}"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45B33-94A0-C840-B75B-8D410E1D54B9}">
      <dsp:nvSpPr>
        <dsp:cNvPr id="0" name=""/>
        <dsp:cNvSpPr/>
      </dsp:nvSpPr>
      <dsp:spPr>
        <a:xfrm>
          <a:off x="0" y="400"/>
          <a:ext cx="9144000" cy="238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l" defTabSz="2667000">
            <a:lnSpc>
              <a:spcPct val="90000"/>
            </a:lnSpc>
            <a:spcBef>
              <a:spcPct val="0"/>
            </a:spcBef>
            <a:spcAft>
              <a:spcPct val="35000"/>
            </a:spcAft>
            <a:buNone/>
          </a:pPr>
          <a:r>
            <a:rPr lang="en-US" sz="6000" kern="1200" dirty="0"/>
            <a:t>Linear Regression and Logistic Regression</a:t>
          </a:r>
        </a:p>
      </dsp:txBody>
      <dsp:txXfrm>
        <a:off x="116514" y="116914"/>
        <a:ext cx="8910972" cy="21537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FA461-A6F9-BD4B-B487-36E09D3FD6B0}">
      <dsp:nvSpPr>
        <dsp:cNvPr id="0" name=""/>
        <dsp:cNvSpPr/>
      </dsp:nvSpPr>
      <dsp:spPr>
        <a:xfrm>
          <a:off x="0" y="87141"/>
          <a:ext cx="10515600" cy="11512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dirty="0"/>
            <a:t>What questions do we want to answer?</a:t>
          </a:r>
        </a:p>
      </dsp:txBody>
      <dsp:txXfrm>
        <a:off x="56201" y="143342"/>
        <a:ext cx="10403198" cy="103887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AD9EF-5511-0644-B765-524A2AC2F9C9}">
      <dsp:nvSpPr>
        <dsp:cNvPr id="0" name=""/>
        <dsp:cNvSpPr/>
      </dsp:nvSpPr>
      <dsp:spPr>
        <a:xfrm>
          <a:off x="0" y="2124"/>
          <a:ext cx="44257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13E3C3-497F-E647-AF2D-72DA2212C55F}">
      <dsp:nvSpPr>
        <dsp:cNvPr id="0" name=""/>
        <dsp:cNvSpPr/>
      </dsp:nvSpPr>
      <dsp:spPr>
        <a:xfrm>
          <a:off x="0" y="2124"/>
          <a:ext cx="4425778"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Which media contribute to sales? </a:t>
          </a:r>
        </a:p>
      </dsp:txBody>
      <dsp:txXfrm>
        <a:off x="0" y="2124"/>
        <a:ext cx="4425778" cy="1449029"/>
      </dsp:txXfrm>
    </dsp:sp>
    <dsp:sp modelId="{53552636-E008-F94C-9872-57EBF289F1F3}">
      <dsp:nvSpPr>
        <dsp:cNvPr id="0" name=""/>
        <dsp:cNvSpPr/>
      </dsp:nvSpPr>
      <dsp:spPr>
        <a:xfrm>
          <a:off x="0" y="1451154"/>
          <a:ext cx="44257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C0D6C7-7E5E-3B4D-8048-603C61114859}">
      <dsp:nvSpPr>
        <dsp:cNvPr id="0" name=""/>
        <dsp:cNvSpPr/>
      </dsp:nvSpPr>
      <dsp:spPr>
        <a:xfrm>
          <a:off x="0" y="1451154"/>
          <a:ext cx="4425778"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Which media generate the biggest boost in sales? </a:t>
          </a:r>
        </a:p>
      </dsp:txBody>
      <dsp:txXfrm>
        <a:off x="0" y="1451154"/>
        <a:ext cx="4425778" cy="1449029"/>
      </dsp:txXfrm>
    </dsp:sp>
    <dsp:sp modelId="{50E295FD-372C-0641-B87D-256422A2162D}">
      <dsp:nvSpPr>
        <dsp:cNvPr id="0" name=""/>
        <dsp:cNvSpPr/>
      </dsp:nvSpPr>
      <dsp:spPr>
        <a:xfrm>
          <a:off x="0" y="2900183"/>
          <a:ext cx="442577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C85AC-1F18-4B41-9E34-ECF1A3D0557F}">
      <dsp:nvSpPr>
        <dsp:cNvPr id="0" name=""/>
        <dsp:cNvSpPr/>
      </dsp:nvSpPr>
      <dsp:spPr>
        <a:xfrm>
          <a:off x="0" y="2900183"/>
          <a:ext cx="4425778"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How much increase in sales is associated with a given increase in TV advertising? </a:t>
          </a:r>
        </a:p>
      </dsp:txBody>
      <dsp:txXfrm>
        <a:off x="0" y="2900183"/>
        <a:ext cx="4425778" cy="144902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79D69-327E-0249-83A8-7341701EEF0D}">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The model </a:t>
          </a:r>
        </a:p>
      </dsp:txBody>
      <dsp:txXfrm>
        <a:off x="64397" y="67590"/>
        <a:ext cx="10386806" cy="11903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5329D-44AA-C042-B065-8BB1CD6D6BBA}">
      <dsp:nvSpPr>
        <dsp:cNvPr id="0" name=""/>
        <dsp:cNvSpPr/>
      </dsp:nvSpPr>
      <dsp:spPr>
        <a:xfrm>
          <a:off x="0" y="0"/>
          <a:ext cx="437635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482B4-2DD5-6242-B98A-91405C14A995}">
      <dsp:nvSpPr>
        <dsp:cNvPr id="0" name=""/>
        <dsp:cNvSpPr/>
      </dsp:nvSpPr>
      <dsp:spPr>
        <a:xfrm>
          <a:off x="0" y="0"/>
          <a:ext cx="4376351"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a:t>Input variables or predictors</a:t>
          </a:r>
          <a:r>
            <a:rPr lang="en-US" sz="3100" kern="1200" dirty="0"/>
            <a:t>: </a:t>
          </a:r>
        </a:p>
        <a:p>
          <a:pPr marL="0" lvl="0" indent="0" algn="l" defTabSz="1377950">
            <a:lnSpc>
              <a:spcPct val="90000"/>
            </a:lnSpc>
            <a:spcBef>
              <a:spcPct val="0"/>
            </a:spcBef>
            <a:spcAft>
              <a:spcPct val="35000"/>
            </a:spcAft>
            <a:buNone/>
          </a:pPr>
          <a:r>
            <a:rPr lang="en-US" sz="3100" kern="1200" dirty="0"/>
            <a:t>TV, Radio, and Newspaper</a:t>
          </a:r>
        </a:p>
      </dsp:txBody>
      <dsp:txXfrm>
        <a:off x="0" y="0"/>
        <a:ext cx="4376351" cy="2175669"/>
      </dsp:txXfrm>
    </dsp:sp>
    <dsp:sp modelId="{10CC91DE-0FD5-954E-92FC-43A0B7A31AE1}">
      <dsp:nvSpPr>
        <dsp:cNvPr id="0" name=""/>
        <dsp:cNvSpPr/>
      </dsp:nvSpPr>
      <dsp:spPr>
        <a:xfrm>
          <a:off x="0" y="2175669"/>
          <a:ext cx="437635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BB6E7-C438-7B44-8710-829D2EBFA017}">
      <dsp:nvSpPr>
        <dsp:cNvPr id="0" name=""/>
        <dsp:cNvSpPr/>
      </dsp:nvSpPr>
      <dsp:spPr>
        <a:xfrm>
          <a:off x="0" y="2175669"/>
          <a:ext cx="4376351"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1" kern="1200" dirty="0"/>
            <a:t>Output variable</a:t>
          </a:r>
          <a:r>
            <a:rPr lang="en-US" sz="3100" kern="1200" dirty="0"/>
            <a:t>: </a:t>
          </a:r>
          <a:r>
            <a:rPr lang="en-US" sz="3100" b="1" kern="1200" dirty="0"/>
            <a:t>Sales</a:t>
          </a:r>
          <a:r>
            <a:rPr lang="en-US" sz="3100" kern="1200" dirty="0"/>
            <a:t> </a:t>
          </a:r>
        </a:p>
      </dsp:txBody>
      <dsp:txXfrm>
        <a:off x="0" y="2175669"/>
        <a:ext cx="4376351" cy="21756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E8111-477F-8248-89A4-3EF2D285953D}">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Estimation of the parameters by </a:t>
          </a:r>
          <a:r>
            <a:rPr lang="en-US" sz="3300" b="1" kern="1200" dirty="0"/>
            <a:t>The Method of the Least Squares</a:t>
          </a:r>
          <a:r>
            <a:rPr lang="en-US" sz="3300" kern="1200" dirty="0"/>
            <a:t> </a:t>
          </a:r>
        </a:p>
      </dsp:txBody>
      <dsp:txXfrm>
        <a:off x="64083" y="70494"/>
        <a:ext cx="10387434" cy="11845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3E67C-5339-0843-8C45-E9E4032971F7}">
      <dsp:nvSpPr>
        <dsp:cNvPr id="0" name=""/>
        <dsp:cNvSpPr/>
      </dsp:nvSpPr>
      <dsp:spPr>
        <a:xfrm>
          <a:off x="0" y="125751"/>
          <a:ext cx="10515600" cy="10740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u="sng" kern="1200" dirty="0"/>
            <a:t>Estimation of Coefficients:</a:t>
          </a:r>
          <a:r>
            <a:rPr lang="en-US" sz="2700" kern="1200" dirty="0"/>
            <a:t> The least squares fit for the regression of Sales onto TV. The fit is found by minimizing the sum of squared errors. </a:t>
          </a:r>
        </a:p>
      </dsp:txBody>
      <dsp:txXfrm>
        <a:off x="52431" y="178182"/>
        <a:ext cx="10410738" cy="96919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4CFF2-B823-A043-8141-C431D17246CD}">
      <dsp:nvSpPr>
        <dsp:cNvPr id="0" name=""/>
        <dsp:cNvSpPr/>
      </dsp:nvSpPr>
      <dsp:spPr>
        <a:xfrm>
          <a:off x="0" y="0"/>
          <a:ext cx="5181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C06689-694E-924C-B468-BA9BC390FEED}">
      <dsp:nvSpPr>
        <dsp:cNvPr id="0" name=""/>
        <dsp:cNvSpPr/>
      </dsp:nvSpPr>
      <dsp:spPr>
        <a:xfrm>
          <a:off x="0" y="0"/>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Each grey line segment represents an error, and the fit makes a compromise by averaging their squares.</a:t>
          </a:r>
        </a:p>
      </dsp:txBody>
      <dsp:txXfrm>
        <a:off x="0" y="0"/>
        <a:ext cx="5181600" cy="2175669"/>
      </dsp:txXfrm>
    </dsp:sp>
    <dsp:sp modelId="{8BDC60EF-C53C-DF41-91C7-22B7AEDB389F}">
      <dsp:nvSpPr>
        <dsp:cNvPr id="0" name=""/>
        <dsp:cNvSpPr/>
      </dsp:nvSpPr>
      <dsp:spPr>
        <a:xfrm>
          <a:off x="0" y="2175669"/>
          <a:ext cx="5181600"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2E4B6-0779-7D47-9E8D-4ECD075F71A9}">
      <dsp:nvSpPr>
        <dsp:cNvPr id="0" name=""/>
        <dsp:cNvSpPr/>
      </dsp:nvSpPr>
      <dsp:spPr>
        <a:xfrm>
          <a:off x="0" y="2175669"/>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The linear fit captures the essence of the relationship to a certain degree. </a:t>
          </a:r>
        </a:p>
      </dsp:txBody>
      <dsp:txXfrm>
        <a:off x="0" y="2175669"/>
        <a:ext cx="5181600" cy="217566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1C624-C1A7-8F4A-8AC0-5252EE23E813}">
      <dsp:nvSpPr>
        <dsp:cNvPr id="0" name=""/>
        <dsp:cNvSpPr/>
      </dsp:nvSpPr>
      <dsp:spPr>
        <a:xfrm>
          <a:off x="0" y="26301"/>
          <a:ext cx="10515600" cy="12729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Assessing the accuracy of the coefficient estimates: </a:t>
          </a:r>
          <a:r>
            <a:rPr lang="en-US" sz="3200" kern="1200" dirty="0"/>
            <a:t>Here is the output of running a regression – Sales on TV advertising. </a:t>
          </a:r>
        </a:p>
      </dsp:txBody>
      <dsp:txXfrm>
        <a:off x="62141" y="88442"/>
        <a:ext cx="10391318" cy="11486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1C624-C1A7-8F4A-8AC0-5252EE23E813}">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1" kern="1200" dirty="0"/>
            <a:t>Assessing the accuracy of the coefficient estimates: Focus on the p-value. </a:t>
          </a:r>
          <a:endParaRPr lang="en-US" sz="3300" kern="1200" dirty="0"/>
        </a:p>
      </dsp:txBody>
      <dsp:txXfrm>
        <a:off x="64083" y="70494"/>
        <a:ext cx="10387434" cy="11845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51510-4FBD-CE41-B39E-5BF14822E3DB}">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Assessing the </a:t>
          </a:r>
          <a:r>
            <a:rPr lang="en-US" sz="3300" b="1" u="sng" kern="1200" dirty="0"/>
            <a:t>accuracy of the model</a:t>
          </a:r>
          <a:r>
            <a:rPr lang="en-US" sz="3300" kern="1200" dirty="0"/>
            <a:t> is about quantifying the extent to which the model fits the data. </a:t>
          </a:r>
        </a:p>
      </dsp:txBody>
      <dsp:txXfrm>
        <a:off x="64083" y="70494"/>
        <a:ext cx="10387434" cy="1184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61E05-769F-8246-BECA-F768710CA68C}">
      <dsp:nvSpPr>
        <dsp:cNvPr id="0" name=""/>
        <dsp:cNvSpPr/>
      </dsp:nvSpPr>
      <dsp:spPr>
        <a:xfrm>
          <a:off x="0" y="147104"/>
          <a:ext cx="10515600" cy="10313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Some Useful Definitions in Machine Learning</a:t>
          </a:r>
        </a:p>
      </dsp:txBody>
      <dsp:txXfrm>
        <a:off x="50347" y="197451"/>
        <a:ext cx="10414906" cy="9306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DC726-31A9-E246-85FA-E5B37ADE92DC}">
      <dsp:nvSpPr>
        <dsp:cNvPr id="0" name=""/>
        <dsp:cNvSpPr/>
      </dsp:nvSpPr>
      <dsp:spPr>
        <a:xfrm>
          <a:off x="0" y="0"/>
          <a:ext cx="4203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E5D88D-BB78-FC4A-8A1A-FCCD2046E763}">
      <dsp:nvSpPr>
        <dsp:cNvPr id="0" name=""/>
        <dsp:cNvSpPr/>
      </dsp:nvSpPr>
      <dsp:spPr>
        <a:xfrm>
          <a:off x="0" y="0"/>
          <a:ext cx="4203357" cy="1885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RSE or Residual Standard Error</a:t>
          </a:r>
          <a:r>
            <a:rPr lang="en-US" sz="2100" kern="1200" dirty="0"/>
            <a:t> is an estimate of the standard deviation of the error term (Average amount that the response will deviate from the true regression line)</a:t>
          </a:r>
        </a:p>
      </dsp:txBody>
      <dsp:txXfrm>
        <a:off x="0" y="0"/>
        <a:ext cx="4203357" cy="1885993"/>
      </dsp:txXfrm>
    </dsp:sp>
    <dsp:sp modelId="{DB48F904-11BC-3240-A72A-84B2FEEBD4EE}">
      <dsp:nvSpPr>
        <dsp:cNvPr id="0" name=""/>
        <dsp:cNvSpPr/>
      </dsp:nvSpPr>
      <dsp:spPr>
        <a:xfrm>
          <a:off x="0" y="1885993"/>
          <a:ext cx="420335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CC454C-DB32-0B48-AD3E-5B18A1B0A28D}">
      <dsp:nvSpPr>
        <dsp:cNvPr id="0" name=""/>
        <dsp:cNvSpPr/>
      </dsp:nvSpPr>
      <dsp:spPr>
        <a:xfrm>
          <a:off x="0" y="1885993"/>
          <a:ext cx="4203357" cy="1885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14:m xmlns:a14="http://schemas.microsoft.com/office/drawing/2010/main">
            <m:oMath xmlns:m="http://schemas.openxmlformats.org/officeDocument/2006/math">
              <m:sSup>
                <m:sSupPr>
                  <m:ctrlPr>
                    <a:rPr lang="en-US" sz="2100" b="1" i="1" kern="1200" smtClean="0"/>
                  </m:ctrlPr>
                </m:sSupPr>
                <m:e>
                  <m:r>
                    <a:rPr lang="en-US" sz="2100" b="1" i="1" kern="1200"/>
                    <m:t>𝑹</m:t>
                  </m:r>
                </m:e>
                <m:sup>
                  <m:r>
                    <a:rPr lang="en-US" sz="2100" b="1" i="1" kern="1200"/>
                    <m:t>𝟐</m:t>
                  </m:r>
                </m:sup>
              </m:sSup>
            </m:oMath>
          </a14:m>
          <a:r>
            <a:rPr lang="en-US" sz="2100" kern="1200" dirty="0"/>
            <a:t> statistics is a measure of variability.  </a:t>
          </a:r>
        </a:p>
      </dsp:txBody>
      <dsp:txXfrm>
        <a:off x="0" y="1885993"/>
        <a:ext cx="4203357" cy="188599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876F0-35AB-4F42-B50B-8FA7978D189D}">
      <dsp:nvSpPr>
        <dsp:cNvPr id="0" name=""/>
        <dsp:cNvSpPr/>
      </dsp:nvSpPr>
      <dsp:spPr>
        <a:xfrm>
          <a:off x="0" y="121949"/>
          <a:ext cx="10515600" cy="10816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Here is how you can interpret the RSE and </a:t>
          </a:r>
          <a14:m xmlns:a14="http://schemas.microsoft.com/office/drawing/2010/main">
            <m:oMath xmlns:m="http://schemas.openxmlformats.org/officeDocument/2006/math">
              <m:sSup>
                <m:sSupPr>
                  <m:ctrlPr>
                    <a:rPr lang="en-US" sz="4300" i="1" kern="1200"/>
                  </m:ctrlPr>
                </m:sSupPr>
                <m:e>
                  <m:r>
                    <a:rPr lang="en-US" sz="4300" b="0" i="1" kern="1200"/>
                    <m:t>𝑅</m:t>
                  </m:r>
                </m:e>
                <m:sup>
                  <m:r>
                    <a:rPr lang="en-US" sz="4300" b="0" i="1" kern="1200"/>
                    <m:t>2</m:t>
                  </m:r>
                </m:sup>
              </m:sSup>
            </m:oMath>
          </a14:m>
          <a:r>
            <a:rPr lang="en-US" sz="4300" kern="1200"/>
            <a:t> </a:t>
          </a:r>
        </a:p>
      </dsp:txBody>
      <dsp:txXfrm>
        <a:off x="52802" y="174751"/>
        <a:ext cx="10409996" cy="9760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853CA-8098-004B-B98F-69AFAF060A26}">
      <dsp:nvSpPr>
        <dsp:cNvPr id="0" name=""/>
        <dsp:cNvSpPr/>
      </dsp:nvSpPr>
      <dsp:spPr>
        <a:xfrm>
          <a:off x="0" y="212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1CBFB2-D9BE-F742-8C7A-C320806FFE21}">
      <dsp:nvSpPr>
        <dsp:cNvPr id="0" name=""/>
        <dsp:cNvSpPr/>
      </dsp:nvSpPr>
      <dsp:spPr>
        <a:xfrm>
          <a:off x="0" y="212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The RSE is a measure of the lack of fit of the model to the data.</a:t>
          </a:r>
        </a:p>
      </dsp:txBody>
      <dsp:txXfrm>
        <a:off x="0" y="2124"/>
        <a:ext cx="5181600" cy="1449029"/>
      </dsp:txXfrm>
    </dsp:sp>
    <dsp:sp modelId="{6BB185C1-37E8-4146-9046-0A8499A5822F}">
      <dsp:nvSpPr>
        <dsp:cNvPr id="0" name=""/>
        <dsp:cNvSpPr/>
      </dsp:nvSpPr>
      <dsp:spPr>
        <a:xfrm>
          <a:off x="0" y="145115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6E553-CDF4-D74B-8021-1E0071E211F9}">
      <dsp:nvSpPr>
        <dsp:cNvPr id="0" name=""/>
        <dsp:cNvSpPr/>
      </dsp:nvSpPr>
      <dsp:spPr>
        <a:xfrm>
          <a:off x="0" y="145115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Very small RSE means the predictions obtained using the model are very close to the true outcome values. </a:t>
          </a:r>
        </a:p>
      </dsp:txBody>
      <dsp:txXfrm>
        <a:off x="0" y="1451154"/>
        <a:ext cx="5181600" cy="1449029"/>
      </dsp:txXfrm>
    </dsp:sp>
    <dsp:sp modelId="{97FE7FB1-2451-BF47-AF90-066F0A7ADB49}">
      <dsp:nvSpPr>
        <dsp:cNvPr id="0" name=""/>
        <dsp:cNvSpPr/>
      </dsp:nvSpPr>
      <dsp:spPr>
        <a:xfrm>
          <a:off x="0" y="2900183"/>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066960-E83E-9A42-8F95-D4966C0EC0D2}">
      <dsp:nvSpPr>
        <dsp:cNvPr id="0" name=""/>
        <dsp:cNvSpPr/>
      </dsp:nvSpPr>
      <dsp:spPr>
        <a:xfrm>
          <a:off x="0" y="2900183"/>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Large RSE means the model does not fit the data.</a:t>
          </a:r>
        </a:p>
      </dsp:txBody>
      <dsp:txXfrm>
        <a:off x="0" y="2900183"/>
        <a:ext cx="5181600" cy="144902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A41CEE-B221-4241-B877-06F9CE306D7C}">
      <dsp:nvSpPr>
        <dsp:cNvPr id="0" name=""/>
        <dsp:cNvSpPr/>
      </dsp:nvSpPr>
      <dsp:spPr>
        <a:xfrm>
          <a:off x="0" y="212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A35AE-55FE-6843-8E93-A6DA283B6A16}">
      <dsp:nvSpPr>
        <dsp:cNvPr id="0" name=""/>
        <dsp:cNvSpPr/>
      </dsp:nvSpPr>
      <dsp:spPr>
        <a:xfrm>
          <a:off x="0" y="212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14:m xmlns:a14="http://schemas.microsoft.com/office/drawing/2010/main">
            <m:oMath xmlns:m="http://schemas.openxmlformats.org/officeDocument/2006/math">
              <m:sSup>
                <m:sSupPr>
                  <m:ctrlPr>
                    <a:rPr lang="en-US" sz="2600" i="1" kern="1200" smtClean="0"/>
                  </m:ctrlPr>
                </m:sSupPr>
                <m:e>
                  <m:r>
                    <a:rPr lang="en-US" sz="2600" b="0" i="1" kern="1200"/>
                    <m:t>𝑅</m:t>
                  </m:r>
                </m:e>
                <m:sup>
                  <m:r>
                    <a:rPr lang="en-US" sz="2600" b="0" i="1" kern="1200"/>
                    <m:t>2</m:t>
                  </m:r>
                </m:sup>
              </m:sSup>
              <m:r>
                <a:rPr lang="en-US" sz="2600" b="0" i="1" kern="1200"/>
                <m:t> </m:t>
              </m:r>
            </m:oMath>
          </a14:m>
          <a:r>
            <a:rPr lang="en-US" sz="2600" kern="1200" dirty="0"/>
            <a:t>measures the proportion of variability in Y that can be explained using X. </a:t>
          </a:r>
        </a:p>
      </dsp:txBody>
      <dsp:txXfrm>
        <a:off x="0" y="2124"/>
        <a:ext cx="5181600" cy="1449029"/>
      </dsp:txXfrm>
    </dsp:sp>
    <dsp:sp modelId="{95D75BF2-616E-A140-A043-407F402E14FD}">
      <dsp:nvSpPr>
        <dsp:cNvPr id="0" name=""/>
        <dsp:cNvSpPr/>
      </dsp:nvSpPr>
      <dsp:spPr>
        <a:xfrm>
          <a:off x="0" y="1451154"/>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CD074F-6911-C648-A185-174A92045F1A}">
      <dsp:nvSpPr>
        <dsp:cNvPr id="0" name=""/>
        <dsp:cNvSpPr/>
      </dsp:nvSpPr>
      <dsp:spPr>
        <a:xfrm>
          <a:off x="0" y="1451154"/>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If </a:t>
          </a:r>
          <a14:m xmlns:a14="http://schemas.microsoft.com/office/drawing/2010/main">
            <m:oMath xmlns:m="http://schemas.openxmlformats.org/officeDocument/2006/math">
              <m:sSup>
                <m:sSupPr>
                  <m:ctrlPr>
                    <a:rPr lang="en-US" sz="2600" i="1" kern="1200" smtClean="0">
                      <a:latin typeface="Cambria Math" panose="02040503050406030204" pitchFamily="18" charset="0"/>
                    </a:rPr>
                  </m:ctrlPr>
                </m:sSupPr>
                <m:e>
                  <m:r>
                    <a:rPr lang="en-US" sz="2600" b="0" i="1" kern="1200">
                      <a:latin typeface="Cambria Math" panose="02040503050406030204" pitchFamily="18" charset="0"/>
                    </a:rPr>
                    <m:t>𝑅</m:t>
                  </m:r>
                </m:e>
                <m:sup>
                  <m:r>
                    <a:rPr lang="en-US" sz="2600" b="0" i="1" kern="1200">
                      <a:latin typeface="Cambria Math" panose="02040503050406030204" pitchFamily="18" charset="0"/>
                    </a:rPr>
                    <m:t>2</m:t>
                  </m:r>
                </m:sup>
              </m:sSup>
            </m:oMath>
          </a14:m>
          <a:r>
            <a:rPr lang="en-US" sz="2600" kern="1200" dirty="0"/>
            <a:t> is close to 1, then a large proportion of the variability in Y has been explained by the regression. </a:t>
          </a:r>
        </a:p>
      </dsp:txBody>
      <dsp:txXfrm>
        <a:off x="0" y="1451154"/>
        <a:ext cx="5181600" cy="1449029"/>
      </dsp:txXfrm>
    </dsp:sp>
    <dsp:sp modelId="{416BC1B2-E393-7E43-A2B9-0AF3A5296B41}">
      <dsp:nvSpPr>
        <dsp:cNvPr id="0" name=""/>
        <dsp:cNvSpPr/>
      </dsp:nvSpPr>
      <dsp:spPr>
        <a:xfrm>
          <a:off x="0" y="2900183"/>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AE4148-6F56-584D-A08D-F80940F7D58E}">
      <dsp:nvSpPr>
        <dsp:cNvPr id="0" name=""/>
        <dsp:cNvSpPr/>
      </dsp:nvSpPr>
      <dsp:spPr>
        <a:xfrm>
          <a:off x="0" y="2900183"/>
          <a:ext cx="5181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 number near 0 indicates that the regression did not explain much of the variability in the response Y. </a:t>
          </a:r>
        </a:p>
      </dsp:txBody>
      <dsp:txXfrm>
        <a:off x="0" y="2900183"/>
        <a:ext cx="5181600" cy="144902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C21B2-2CA1-A644-87CF-00FD59CFB3CA}">
      <dsp:nvSpPr>
        <dsp:cNvPr id="0" name=""/>
        <dsp:cNvSpPr/>
      </dsp:nvSpPr>
      <dsp:spPr>
        <a:xfrm>
          <a:off x="0" y="111126"/>
          <a:ext cx="10515600"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Remember to ask the following questions:</a:t>
          </a:r>
        </a:p>
      </dsp:txBody>
      <dsp:txXfrm>
        <a:off x="53859" y="164985"/>
        <a:ext cx="10407882" cy="9955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B93B2-286D-1A48-A48C-CBBE97A455A1}">
      <dsp:nvSpPr>
        <dsp:cNvPr id="0" name=""/>
        <dsp:cNvSpPr/>
      </dsp:nvSpPr>
      <dsp:spPr>
        <a:xfrm>
          <a:off x="0" y="0"/>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D05E57-25FF-0B4A-B680-50FAC0B99609}">
      <dsp:nvSpPr>
        <dsp:cNvPr id="0" name=""/>
        <dsp:cNvSpPr/>
      </dsp:nvSpPr>
      <dsp:spPr>
        <a:xfrm>
          <a:off x="0" y="0"/>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14:m xmlns:a14="http://schemas.microsoft.com/office/drawing/2010/main">
            <m:oMath xmlns:m="http://schemas.openxmlformats.org/officeDocument/2006/math">
              <m:sSub>
                <m:sSubPr>
                  <m:ctrlPr>
                    <a:rPr lang="en-US" sz="3600" i="1" kern="1200" smtClean="0"/>
                  </m:ctrlPr>
                </m:sSubPr>
                <m:e>
                  <m:r>
                    <a:rPr lang="en-US" sz="3600" i="1" kern="1200"/>
                    <m:t>𝐻</m:t>
                  </m:r>
                </m:e>
                <m:sub>
                  <m:r>
                    <a:rPr lang="en-US" sz="3600" i="1" kern="1200"/>
                    <m:t>0</m:t>
                  </m:r>
                </m:sub>
              </m:sSub>
              <m:r>
                <a:rPr lang="en-US" sz="3600" b="0" i="1" kern="1200" smtClean="0">
                  <a:latin typeface="Cambria Math" panose="02040503050406030204" pitchFamily="18" charset="0"/>
                </a:rPr>
                <m:t>:</m:t>
              </m:r>
            </m:oMath>
          </a14:m>
          <a:r>
            <a:rPr lang="en-US" sz="3600" kern="1200" dirty="0"/>
            <a:t> There is no relationship between the predictor variables and Y. </a:t>
          </a:r>
        </a:p>
      </dsp:txBody>
      <dsp:txXfrm>
        <a:off x="0" y="0"/>
        <a:ext cx="5181600" cy="2175669"/>
      </dsp:txXfrm>
    </dsp:sp>
    <dsp:sp modelId="{88D15856-A896-B94F-A19D-D2E2BBA53EDD}">
      <dsp:nvSpPr>
        <dsp:cNvPr id="0" name=""/>
        <dsp:cNvSpPr/>
      </dsp:nvSpPr>
      <dsp:spPr>
        <a:xfrm>
          <a:off x="0" y="2175669"/>
          <a:ext cx="5181600"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268C5E-7863-9E4E-8744-35066EBBA2F1}">
      <dsp:nvSpPr>
        <dsp:cNvPr id="0" name=""/>
        <dsp:cNvSpPr/>
      </dsp:nvSpPr>
      <dsp:spPr>
        <a:xfrm>
          <a:off x="0" y="2175669"/>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14:m xmlns:a14="http://schemas.microsoft.com/office/drawing/2010/main">
            <m:oMath xmlns:m="http://schemas.openxmlformats.org/officeDocument/2006/math">
              <m:sSub>
                <m:sSubPr>
                  <m:ctrlPr>
                    <a:rPr lang="en-US" sz="3600" i="1" kern="1200" smtClean="0"/>
                  </m:ctrlPr>
                </m:sSubPr>
                <m:e>
                  <m:r>
                    <a:rPr lang="en-US" sz="3600" i="1" kern="1200"/>
                    <m:t>𝐻</m:t>
                  </m:r>
                </m:e>
                <m:sub>
                  <m:r>
                    <a:rPr lang="en-US" sz="3600" i="1" kern="1200"/>
                    <m:t>𝑎</m:t>
                  </m:r>
                </m:sub>
              </m:sSub>
              <m:r>
                <a:rPr lang="en-US" sz="3600" b="0" i="1" kern="1200" smtClean="0">
                  <a:latin typeface="Cambria Math" panose="02040503050406030204" pitchFamily="18" charset="0"/>
                </a:rPr>
                <m:t>:</m:t>
              </m:r>
              <m:r>
                <a:rPr lang="en-US" sz="3600" i="1" kern="1200"/>
                <m:t> </m:t>
              </m:r>
            </m:oMath>
          </a14:m>
          <a:r>
            <a:rPr lang="en-US" sz="3600" kern="1200" dirty="0"/>
            <a:t>There is a relationship between at least one predictor variable X and Y</a:t>
          </a:r>
        </a:p>
      </dsp:txBody>
      <dsp:txXfrm>
        <a:off x="0" y="2175669"/>
        <a:ext cx="5181600" cy="217566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92162-A9E0-D54F-BFDA-AA5C493EBAA0}">
      <dsp:nvSpPr>
        <dsp:cNvPr id="0" name=""/>
        <dsp:cNvSpPr/>
      </dsp:nvSpPr>
      <dsp:spPr>
        <a:xfrm>
          <a:off x="0" y="0"/>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4AA5E-E1C6-FF4E-A1E0-FAFCECE1FA6E}">
      <dsp:nvSpPr>
        <dsp:cNvPr id="0" name=""/>
        <dsp:cNvSpPr/>
      </dsp:nvSpPr>
      <dsp:spPr>
        <a:xfrm>
          <a:off x="0" y="0"/>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14:m xmlns:a14="http://schemas.microsoft.com/office/drawing/2010/main">
            <m:oMath xmlns:m="http://schemas.openxmlformats.org/officeDocument/2006/math">
              <m:r>
                <m:rPr>
                  <m:sty m:val="p"/>
                </m:rPr>
                <a:rPr lang="en-US" sz="3700" kern="1200" smtClean="0"/>
                <m:t>F</m:t>
              </m:r>
              <m:r>
                <a:rPr lang="en-US" sz="3700" i="1" kern="1200"/>
                <m:t>≈1⟹</m:t>
              </m:r>
            </m:oMath>
          </a14:m>
          <a:r>
            <a:rPr lang="en-US" sz="3700" kern="1200"/>
            <a:t>  There is no relationship between the response and predictors</a:t>
          </a:r>
        </a:p>
      </dsp:txBody>
      <dsp:txXfrm>
        <a:off x="0" y="0"/>
        <a:ext cx="5181600" cy="2175669"/>
      </dsp:txXfrm>
    </dsp:sp>
    <dsp:sp modelId="{A283CE42-CD04-CE48-9312-565114D5BA29}">
      <dsp:nvSpPr>
        <dsp:cNvPr id="0" name=""/>
        <dsp:cNvSpPr/>
      </dsp:nvSpPr>
      <dsp:spPr>
        <a:xfrm>
          <a:off x="0" y="2175669"/>
          <a:ext cx="5181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F1C41-237E-AC48-AAAC-8DF889EA34C3}">
      <dsp:nvSpPr>
        <dsp:cNvPr id="0" name=""/>
        <dsp:cNvSpPr/>
      </dsp:nvSpPr>
      <dsp:spPr>
        <a:xfrm>
          <a:off x="0" y="2175669"/>
          <a:ext cx="5181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If </a:t>
          </a:r>
          <a14:m xmlns:a14="http://schemas.microsoft.com/office/drawing/2010/main">
            <m:oMath xmlns:m="http://schemas.openxmlformats.org/officeDocument/2006/math">
              <m:sSub>
                <m:sSubPr>
                  <m:ctrlPr>
                    <a:rPr lang="en-US" sz="3700" i="1" kern="1200"/>
                  </m:ctrlPr>
                </m:sSubPr>
                <m:e>
                  <m:r>
                    <a:rPr lang="en-US" sz="3700" i="1" kern="1200"/>
                    <m:t>𝐻</m:t>
                  </m:r>
                </m:e>
                <m:sub>
                  <m:r>
                    <a:rPr lang="en-US" sz="3700" i="1" kern="1200"/>
                    <m:t>𝑎</m:t>
                  </m:r>
                </m:sub>
              </m:sSub>
              <m:r>
                <a:rPr lang="en-US" sz="3700" i="1" kern="1200"/>
                <m:t> </m:t>
              </m:r>
            </m:oMath>
          </a14:m>
          <a:r>
            <a:rPr lang="en-US" sz="3700" kern="1200"/>
            <a:t>is true, then we expect F to be greater than 1. </a:t>
          </a:r>
        </a:p>
      </dsp:txBody>
      <dsp:txXfrm>
        <a:off x="0" y="2175669"/>
        <a:ext cx="5181600" cy="217566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8E6FE-2F8E-9240-ACC7-7DA5F952E704}">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Here are some </a:t>
          </a:r>
          <a:r>
            <a:rPr lang="en-US" sz="3300" b="1" kern="1200" dirty="0"/>
            <a:t>potential problems</a:t>
          </a:r>
          <a:r>
            <a:rPr lang="en-US" sz="3300" kern="1200" dirty="0"/>
            <a:t> to keep in mind in Multiple Regression. </a:t>
          </a:r>
        </a:p>
      </dsp:txBody>
      <dsp:txXfrm>
        <a:off x="64083" y="70494"/>
        <a:ext cx="10387434" cy="118457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B36D4-997F-F24E-ABD7-13A962AD4881}">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B9FFB9-A2CD-3143-8E12-2A1E98837C70}">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1. Non-linearity of the response-predictor relationships</a:t>
          </a:r>
        </a:p>
      </dsp:txBody>
      <dsp:txXfrm>
        <a:off x="0" y="2124"/>
        <a:ext cx="10515600" cy="724514"/>
      </dsp:txXfrm>
    </dsp:sp>
    <dsp:sp modelId="{DD640EEC-74CF-CC42-A56F-DBA93E2E22F5}">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148DEC-F0E2-F74E-A519-6E5B11FF52B3}">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2. Correlation of error terms</a:t>
          </a:r>
        </a:p>
      </dsp:txBody>
      <dsp:txXfrm>
        <a:off x="0" y="726639"/>
        <a:ext cx="10515600" cy="724514"/>
      </dsp:txXfrm>
    </dsp:sp>
    <dsp:sp modelId="{F8500E0B-F4E8-3046-9290-0A7A9181CCE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EDBF4-8BA7-EF45-8204-EAA0BBAD8371}">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3. Non-constant variance of error terms</a:t>
          </a:r>
        </a:p>
      </dsp:txBody>
      <dsp:txXfrm>
        <a:off x="0" y="1451154"/>
        <a:ext cx="10515600" cy="724514"/>
      </dsp:txXfrm>
    </dsp:sp>
    <dsp:sp modelId="{31EDDEBD-53EC-8145-9891-4D1F0A5867A0}">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1CD458-7C79-9342-B56A-F1A1FEC9BF3D}">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4. Outliers</a:t>
          </a:r>
        </a:p>
      </dsp:txBody>
      <dsp:txXfrm>
        <a:off x="0" y="2175669"/>
        <a:ext cx="10515600" cy="724514"/>
      </dsp:txXfrm>
    </dsp:sp>
    <dsp:sp modelId="{5BC13E96-695D-2A4E-BE5C-FCF5A3B8437E}">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E36519-841B-C444-A952-CE1E65B1A1CD}">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5. High-leverage points </a:t>
          </a:r>
        </a:p>
      </dsp:txBody>
      <dsp:txXfrm>
        <a:off x="0" y="2900183"/>
        <a:ext cx="10515600" cy="724514"/>
      </dsp:txXfrm>
    </dsp:sp>
    <dsp:sp modelId="{783870E1-0534-4640-A0C8-A398699E8323}">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0AD59-3BC4-BF4B-819E-AEBBC0FF851A}">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6. Collinearity </a:t>
          </a:r>
        </a:p>
      </dsp:txBody>
      <dsp:txXfrm>
        <a:off x="0" y="3624698"/>
        <a:ext cx="10515600" cy="72451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F169D5-4646-B94E-8361-0A28CA84B9F4}">
      <dsp:nvSpPr>
        <dsp:cNvPr id="0" name=""/>
        <dsp:cNvSpPr/>
      </dsp:nvSpPr>
      <dsp:spPr>
        <a:xfrm>
          <a:off x="0" y="111126"/>
          <a:ext cx="10515600"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Example: The Credit Card Default Problem  </a:t>
          </a:r>
        </a:p>
      </dsp:txBody>
      <dsp:txXfrm>
        <a:off x="53859" y="164985"/>
        <a:ext cx="10407882" cy="995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CAA2CF-C52A-5C48-A33F-74C12D2BF31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F1C16A-254D-8846-A6E5-2D8D9FC3D550}">
      <dsp:nvSpPr>
        <dsp:cNvPr id="0" name=""/>
        <dsp:cNvSpPr/>
      </dsp:nvSpPr>
      <dsp:spPr>
        <a:xfrm>
          <a:off x="0" y="2124"/>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Algorithm:</a:t>
          </a:r>
          <a:r>
            <a:rPr lang="en-US" sz="2000" kern="1200" dirty="0"/>
            <a:t> </a:t>
          </a:r>
        </a:p>
      </dsp:txBody>
      <dsp:txXfrm>
        <a:off x="0" y="2124"/>
        <a:ext cx="2103120" cy="724514"/>
      </dsp:txXfrm>
    </dsp:sp>
    <dsp:sp modelId="{F0D49F65-7D15-9544-8B74-62C393F0DEB0}">
      <dsp:nvSpPr>
        <dsp:cNvPr id="0" name=""/>
        <dsp:cNvSpPr/>
      </dsp:nvSpPr>
      <dsp:spPr>
        <a:xfrm>
          <a:off x="2260854" y="35025"/>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 set of rules and statistical techniques used to learn patterns from data and draw significant information from it. It is the logic behind a Machine Learning model. Example of a Machine Learning algorithm is the Linear Regression algorithm.</a:t>
          </a:r>
        </a:p>
      </dsp:txBody>
      <dsp:txXfrm>
        <a:off x="2260854" y="35025"/>
        <a:ext cx="8254746" cy="658006"/>
      </dsp:txXfrm>
    </dsp:sp>
    <dsp:sp modelId="{D0D77208-CF55-2C4B-94F3-E611B451E704}">
      <dsp:nvSpPr>
        <dsp:cNvPr id="0" name=""/>
        <dsp:cNvSpPr/>
      </dsp:nvSpPr>
      <dsp:spPr>
        <a:xfrm>
          <a:off x="2103120" y="69303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B74448-304F-D047-A536-2CC8284C74F6}">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6C0D2-D95C-C74A-91E1-E696676FD17B}">
      <dsp:nvSpPr>
        <dsp:cNvPr id="0" name=""/>
        <dsp:cNvSpPr/>
      </dsp:nvSpPr>
      <dsp:spPr>
        <a:xfrm>
          <a:off x="0" y="726639"/>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Model:</a:t>
          </a:r>
          <a:r>
            <a:rPr lang="en-US" sz="2000" kern="1200"/>
            <a:t> </a:t>
          </a:r>
        </a:p>
      </dsp:txBody>
      <dsp:txXfrm>
        <a:off x="0" y="726639"/>
        <a:ext cx="2103120" cy="724514"/>
      </dsp:txXfrm>
    </dsp:sp>
    <dsp:sp modelId="{20D1A4DE-37E3-5D49-8BE3-DA26DC1BDEA8}">
      <dsp:nvSpPr>
        <dsp:cNvPr id="0" name=""/>
        <dsp:cNvSpPr/>
      </dsp:nvSpPr>
      <dsp:spPr>
        <a:xfrm>
          <a:off x="2260854" y="759539"/>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 </a:t>
          </a:r>
          <a:r>
            <a:rPr lang="en-US" sz="1300" b="1" kern="1200" dirty="0"/>
            <a:t>model</a:t>
          </a:r>
          <a:r>
            <a:rPr lang="en-US" sz="1300" kern="1200" dirty="0"/>
            <a:t> is trained by using a Machine Learning Algorithm. An algorithm maps all the decisions that a model is supposed to take based on the given input, in order to get the correct output.</a:t>
          </a:r>
        </a:p>
      </dsp:txBody>
      <dsp:txXfrm>
        <a:off x="2260854" y="759539"/>
        <a:ext cx="8254746" cy="658006"/>
      </dsp:txXfrm>
    </dsp:sp>
    <dsp:sp modelId="{55F6FBB0-7750-1648-B986-D9D798260FF8}">
      <dsp:nvSpPr>
        <dsp:cNvPr id="0" name=""/>
        <dsp:cNvSpPr/>
      </dsp:nvSpPr>
      <dsp:spPr>
        <a:xfrm>
          <a:off x="2103120" y="1417546"/>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6C3235-11BE-2C49-8379-615CC7BB692E}">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56517-4410-404A-8A31-52A1F6495DEF}">
      <dsp:nvSpPr>
        <dsp:cNvPr id="0" name=""/>
        <dsp:cNvSpPr/>
      </dsp:nvSpPr>
      <dsp:spPr>
        <a:xfrm>
          <a:off x="0" y="1451154"/>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Predictor Variable:</a:t>
          </a:r>
          <a:r>
            <a:rPr lang="en-US" sz="2000" kern="1200"/>
            <a:t> </a:t>
          </a:r>
        </a:p>
      </dsp:txBody>
      <dsp:txXfrm>
        <a:off x="0" y="1451154"/>
        <a:ext cx="2103120" cy="724514"/>
      </dsp:txXfrm>
    </dsp:sp>
    <dsp:sp modelId="{EB62F2E7-DB90-0041-9BA8-A3AEDC7AF2EC}">
      <dsp:nvSpPr>
        <dsp:cNvPr id="0" name=""/>
        <dsp:cNvSpPr/>
      </dsp:nvSpPr>
      <dsp:spPr>
        <a:xfrm>
          <a:off x="2260854" y="1484054"/>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Input variable (s)</a:t>
          </a:r>
          <a:r>
            <a:rPr lang="en-US" sz="1300" kern="1200" dirty="0"/>
            <a:t> that can be used to predict the output.</a:t>
          </a:r>
        </a:p>
      </dsp:txBody>
      <dsp:txXfrm>
        <a:off x="2260854" y="1484054"/>
        <a:ext cx="8254746" cy="658006"/>
      </dsp:txXfrm>
    </dsp:sp>
    <dsp:sp modelId="{B1664B4C-F46A-A448-870A-55C999442261}">
      <dsp:nvSpPr>
        <dsp:cNvPr id="0" name=""/>
        <dsp:cNvSpPr/>
      </dsp:nvSpPr>
      <dsp:spPr>
        <a:xfrm>
          <a:off x="2103120" y="2142061"/>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698278-AADD-3749-A97D-119929134BB0}">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0DB6C4-3B40-4F42-A856-A414C13C0CCD}">
      <dsp:nvSpPr>
        <dsp:cNvPr id="0" name=""/>
        <dsp:cNvSpPr/>
      </dsp:nvSpPr>
      <dsp:spPr>
        <a:xfrm>
          <a:off x="0" y="2175669"/>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Response Variable:</a:t>
          </a:r>
          <a:r>
            <a:rPr lang="en-US" sz="2000" kern="1200"/>
            <a:t> </a:t>
          </a:r>
        </a:p>
      </dsp:txBody>
      <dsp:txXfrm>
        <a:off x="0" y="2175669"/>
        <a:ext cx="2103120" cy="724514"/>
      </dsp:txXfrm>
    </dsp:sp>
    <dsp:sp modelId="{061CD3AB-5BB7-B14B-8DDC-3313BCEC773A}">
      <dsp:nvSpPr>
        <dsp:cNvPr id="0" name=""/>
        <dsp:cNvSpPr/>
      </dsp:nvSpPr>
      <dsp:spPr>
        <a:xfrm>
          <a:off x="2260854" y="2208569"/>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t>Output variable (s)</a:t>
          </a:r>
          <a:r>
            <a:rPr lang="en-US" sz="1300" kern="1200" dirty="0"/>
            <a:t> that needs to be predicted by using the predictor variable(s).</a:t>
          </a:r>
        </a:p>
      </dsp:txBody>
      <dsp:txXfrm>
        <a:off x="2260854" y="2208569"/>
        <a:ext cx="8254746" cy="658006"/>
      </dsp:txXfrm>
    </dsp:sp>
    <dsp:sp modelId="{08B153C0-F95D-2848-88B3-AC8698AD5B70}">
      <dsp:nvSpPr>
        <dsp:cNvPr id="0" name=""/>
        <dsp:cNvSpPr/>
      </dsp:nvSpPr>
      <dsp:spPr>
        <a:xfrm>
          <a:off x="2103120" y="286657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890449-C350-1D40-B71B-143A9454132B}">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30A723-CEF8-B44B-8657-8C863A8E192F}">
      <dsp:nvSpPr>
        <dsp:cNvPr id="0" name=""/>
        <dsp:cNvSpPr/>
      </dsp:nvSpPr>
      <dsp:spPr>
        <a:xfrm>
          <a:off x="0" y="2900183"/>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Training Data:</a:t>
          </a:r>
          <a:r>
            <a:rPr lang="en-US" sz="2000" kern="1200"/>
            <a:t> </a:t>
          </a:r>
        </a:p>
      </dsp:txBody>
      <dsp:txXfrm>
        <a:off x="0" y="2900183"/>
        <a:ext cx="2103120" cy="724514"/>
      </dsp:txXfrm>
    </dsp:sp>
    <dsp:sp modelId="{762E8AA1-9C46-4E45-AFDB-FD568AAE3B61}">
      <dsp:nvSpPr>
        <dsp:cNvPr id="0" name=""/>
        <dsp:cNvSpPr/>
      </dsp:nvSpPr>
      <dsp:spPr>
        <a:xfrm>
          <a:off x="2260854" y="2933084"/>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The Machine Learning model is built using the training data. The training data helps the model to identify key trends and patterns essential to predict the output. </a:t>
          </a:r>
        </a:p>
      </dsp:txBody>
      <dsp:txXfrm>
        <a:off x="2260854" y="2933084"/>
        <a:ext cx="8254746" cy="658006"/>
      </dsp:txXfrm>
    </dsp:sp>
    <dsp:sp modelId="{894EC8C6-B413-6044-A90E-7C9FE5A5EBEC}">
      <dsp:nvSpPr>
        <dsp:cNvPr id="0" name=""/>
        <dsp:cNvSpPr/>
      </dsp:nvSpPr>
      <dsp:spPr>
        <a:xfrm>
          <a:off x="2103120" y="3591090"/>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BCD9A8-1DAB-BA4C-9EE7-F4FD02677747}">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EF581D-C47D-1440-A994-4FE9FD0B40E6}">
      <dsp:nvSpPr>
        <dsp:cNvPr id="0" name=""/>
        <dsp:cNvSpPr/>
      </dsp:nvSpPr>
      <dsp:spPr>
        <a:xfrm>
          <a:off x="0" y="3624698"/>
          <a:ext cx="210312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a:t>Testing Data:</a:t>
          </a:r>
          <a:r>
            <a:rPr lang="en-US" sz="2000" kern="1200"/>
            <a:t> </a:t>
          </a:r>
        </a:p>
      </dsp:txBody>
      <dsp:txXfrm>
        <a:off x="0" y="3624698"/>
        <a:ext cx="2103120" cy="724514"/>
      </dsp:txXfrm>
    </dsp:sp>
    <dsp:sp modelId="{A966101B-81B5-E144-B1D0-E15CCA87F022}">
      <dsp:nvSpPr>
        <dsp:cNvPr id="0" name=""/>
        <dsp:cNvSpPr/>
      </dsp:nvSpPr>
      <dsp:spPr>
        <a:xfrm>
          <a:off x="2260854" y="3657598"/>
          <a:ext cx="8254746" cy="658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After the model is trained, it must be tested to evaluate how accurately it can predict an outcome. This is done by the testing data set.</a:t>
          </a:r>
        </a:p>
      </dsp:txBody>
      <dsp:txXfrm>
        <a:off x="2260854" y="3657598"/>
        <a:ext cx="8254746" cy="658006"/>
      </dsp:txXfrm>
    </dsp:sp>
    <dsp:sp modelId="{C7B7A03B-5D0F-2340-8604-B3BEF1CE81D7}">
      <dsp:nvSpPr>
        <dsp:cNvPr id="0" name=""/>
        <dsp:cNvSpPr/>
      </dsp:nvSpPr>
      <dsp:spPr>
        <a:xfrm>
          <a:off x="2103120" y="4315605"/>
          <a:ext cx="841248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0E378-5774-0A47-A444-97DFCFB3059C}">
      <dsp:nvSpPr>
        <dsp:cNvPr id="0" name=""/>
        <dsp:cNvSpPr/>
      </dsp:nvSpPr>
      <dsp:spPr>
        <a:xfrm>
          <a:off x="0" y="255036"/>
          <a:ext cx="10515600"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What is the data telling us? Always explore your dataset! </a:t>
          </a:r>
        </a:p>
      </dsp:txBody>
      <dsp:txXfrm>
        <a:off x="39809" y="294845"/>
        <a:ext cx="10435982" cy="73587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32B8D-C154-3045-A8A7-CF97FA13751A}">
      <dsp:nvSpPr>
        <dsp:cNvPr id="0" name=""/>
        <dsp:cNvSpPr/>
      </dsp:nvSpPr>
      <dsp:spPr>
        <a:xfrm>
          <a:off x="0" y="0"/>
          <a:ext cx="31606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C217E-EA35-F14C-823C-C732C9C7C4AC}">
      <dsp:nvSpPr>
        <dsp:cNvPr id="0" name=""/>
        <dsp:cNvSpPr/>
      </dsp:nvSpPr>
      <dsp:spPr>
        <a:xfrm>
          <a:off x="0" y="0"/>
          <a:ext cx="3160643" cy="101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Based on the </a:t>
          </a:r>
          <a:r>
            <a:rPr lang="en-US" sz="1800" b="1" kern="1200" dirty="0"/>
            <a:t>Balance Plot</a:t>
          </a:r>
          <a:r>
            <a:rPr lang="en-US" sz="1800" kern="1200" dirty="0"/>
            <a:t>, those who defaulted owed more than those who did not. </a:t>
          </a:r>
        </a:p>
      </dsp:txBody>
      <dsp:txXfrm>
        <a:off x="0" y="0"/>
        <a:ext cx="3160643" cy="1015662"/>
      </dsp:txXfrm>
    </dsp:sp>
    <dsp:sp modelId="{D1B5424A-9339-964B-881E-C788DA3EC1E8}">
      <dsp:nvSpPr>
        <dsp:cNvPr id="0" name=""/>
        <dsp:cNvSpPr/>
      </dsp:nvSpPr>
      <dsp:spPr>
        <a:xfrm>
          <a:off x="0" y="1015662"/>
          <a:ext cx="316064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3C90D-9A2D-964B-9708-3FEBB6FB77E2}">
      <dsp:nvSpPr>
        <dsp:cNvPr id="0" name=""/>
        <dsp:cNvSpPr/>
      </dsp:nvSpPr>
      <dsp:spPr>
        <a:xfrm>
          <a:off x="0" y="1015662"/>
          <a:ext cx="3160643" cy="1015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Based on the </a:t>
          </a:r>
          <a:r>
            <a:rPr lang="en-US" sz="1800" b="1" kern="1200" dirty="0"/>
            <a:t>Income Plot, </a:t>
          </a:r>
          <a:r>
            <a:rPr lang="en-US" sz="1800" b="0" kern="1200" dirty="0"/>
            <a:t>both group seem to have relatively similar median incomes. </a:t>
          </a:r>
        </a:p>
      </dsp:txBody>
      <dsp:txXfrm>
        <a:off x="0" y="1015662"/>
        <a:ext cx="3160643" cy="10156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1C6F0-F095-2B4B-92F0-E9F5DC80B2FD}">
      <dsp:nvSpPr>
        <dsp:cNvPr id="0" name=""/>
        <dsp:cNvSpPr/>
      </dsp:nvSpPr>
      <dsp:spPr>
        <a:xfrm>
          <a:off x="0" y="10985"/>
          <a:ext cx="4977976" cy="1432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What was the question again?</a:t>
          </a:r>
        </a:p>
      </dsp:txBody>
      <dsp:txXfrm>
        <a:off x="69908" y="80893"/>
        <a:ext cx="4838160" cy="129226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A1A90-B45F-D247-BCF7-75B684C70955}">
      <dsp:nvSpPr>
        <dsp:cNvPr id="0" name=""/>
        <dsp:cNvSpPr/>
      </dsp:nvSpPr>
      <dsp:spPr>
        <a:xfrm>
          <a:off x="0" y="43584"/>
          <a:ext cx="4977578" cy="355212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u="none" kern="1200" dirty="0"/>
            <a:t>Aim: </a:t>
          </a:r>
        </a:p>
        <a:p>
          <a:pPr marL="0" lvl="0" indent="0" algn="ctr" defTabSz="1466850">
            <a:lnSpc>
              <a:spcPct val="90000"/>
            </a:lnSpc>
            <a:spcBef>
              <a:spcPct val="0"/>
            </a:spcBef>
            <a:spcAft>
              <a:spcPct val="35000"/>
            </a:spcAft>
            <a:buNone/>
          </a:pPr>
          <a:r>
            <a:rPr lang="en-US" sz="3300" kern="1200" dirty="0"/>
            <a:t>To </a:t>
          </a:r>
          <a:r>
            <a:rPr lang="en-US" sz="3300" b="0" u="sng" kern="1200" dirty="0">
              <a:solidFill>
                <a:schemeClr val="tx1"/>
              </a:solidFill>
            </a:rPr>
            <a:t>predict</a:t>
          </a:r>
          <a:r>
            <a:rPr lang="en-US" sz="3300" kern="1200" dirty="0"/>
            <a:t> which customers will </a:t>
          </a:r>
          <a:r>
            <a:rPr lang="en-US" sz="3300" b="1" kern="1200" dirty="0">
              <a:solidFill>
                <a:schemeClr val="accent5">
                  <a:lumMod val="75000"/>
                </a:schemeClr>
              </a:solidFill>
            </a:rPr>
            <a:t>default</a:t>
          </a:r>
          <a:r>
            <a:rPr lang="en-US" sz="3300" kern="1200" dirty="0"/>
            <a:t> on their credit card debt given their </a:t>
          </a:r>
          <a:r>
            <a:rPr lang="en-US" sz="3300" b="1" kern="1200" dirty="0">
              <a:solidFill>
                <a:srgbClr val="C00000"/>
              </a:solidFill>
            </a:rPr>
            <a:t>income</a:t>
          </a:r>
          <a:r>
            <a:rPr lang="en-US" sz="3300" kern="1200" dirty="0"/>
            <a:t> and </a:t>
          </a:r>
          <a:r>
            <a:rPr lang="en-US" sz="3300" b="1" kern="1200" dirty="0">
              <a:solidFill>
                <a:srgbClr val="C00000"/>
              </a:solidFill>
            </a:rPr>
            <a:t>credit card balance</a:t>
          </a:r>
          <a:r>
            <a:rPr lang="en-US" sz="3300" kern="1200" dirty="0"/>
            <a:t>. </a:t>
          </a:r>
        </a:p>
      </dsp:txBody>
      <dsp:txXfrm>
        <a:off x="173400" y="216984"/>
        <a:ext cx="4630778" cy="320532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42E8B1-AD23-7A43-A535-76FB871BD695}">
      <dsp:nvSpPr>
        <dsp:cNvPr id="0" name=""/>
        <dsp:cNvSpPr/>
      </dsp:nvSpPr>
      <dsp:spPr>
        <a:xfrm>
          <a:off x="0" y="171089"/>
          <a:ext cx="10515600" cy="9833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dirty="0"/>
            <a:t>Can we use Linear Regression for this Problem? </a:t>
          </a:r>
        </a:p>
      </dsp:txBody>
      <dsp:txXfrm>
        <a:off x="48005" y="219094"/>
        <a:ext cx="10419590" cy="8873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DD04B-8ADE-F94F-AE54-16ACA853AD93}">
      <dsp:nvSpPr>
        <dsp:cNvPr id="0" name=""/>
        <dsp:cNvSpPr/>
      </dsp:nvSpPr>
      <dsp:spPr>
        <a:xfrm>
          <a:off x="0" y="158682"/>
          <a:ext cx="5470003" cy="134257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Suppose we code the </a:t>
          </a:r>
          <a:r>
            <a:rPr lang="en-US" sz="2400" b="1" kern="1200" dirty="0"/>
            <a:t>Default</a:t>
          </a:r>
          <a:r>
            <a:rPr lang="en-US" sz="2400" kern="1200" dirty="0"/>
            <a:t> variable such that: </a:t>
          </a:r>
        </a:p>
      </dsp:txBody>
      <dsp:txXfrm>
        <a:off x="65539" y="224221"/>
        <a:ext cx="5338925" cy="1211496"/>
      </dsp:txXfrm>
    </dsp:sp>
    <dsp:sp modelId="{D166D1DC-59C9-DC4B-A2CB-196AF29DE0C5}">
      <dsp:nvSpPr>
        <dsp:cNvPr id="0" name=""/>
        <dsp:cNvSpPr/>
      </dsp:nvSpPr>
      <dsp:spPr>
        <a:xfrm>
          <a:off x="0" y="1501257"/>
          <a:ext cx="5470003"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673"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Y=0, if the customer defaulted on the loan or </a:t>
          </a:r>
        </a:p>
        <a:p>
          <a:pPr marL="171450" lvl="1" indent="-171450" algn="l" defTabSz="844550">
            <a:lnSpc>
              <a:spcPct val="90000"/>
            </a:lnSpc>
            <a:spcBef>
              <a:spcPct val="0"/>
            </a:spcBef>
            <a:spcAft>
              <a:spcPct val="20000"/>
            </a:spcAft>
            <a:buChar char="•"/>
          </a:pPr>
          <a:r>
            <a:rPr lang="en-US" sz="1900" kern="1200"/>
            <a:t>Y=1, if the customer did not default on the loan </a:t>
          </a:r>
        </a:p>
      </dsp:txBody>
      <dsp:txXfrm>
        <a:off x="0" y="1501257"/>
        <a:ext cx="5470003" cy="658260"/>
      </dsp:txXfrm>
    </dsp:sp>
    <dsp:sp modelId="{CC4C9A05-718C-3A44-8B7B-4164BF3E3130}">
      <dsp:nvSpPr>
        <dsp:cNvPr id="0" name=""/>
        <dsp:cNvSpPr/>
      </dsp:nvSpPr>
      <dsp:spPr>
        <a:xfrm>
          <a:off x="0" y="2159517"/>
          <a:ext cx="5470003" cy="134257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Can we simply perform a linear regression of Y on X and classify as Yes if the predicted value is greater than 0.5? </a:t>
          </a:r>
        </a:p>
      </dsp:txBody>
      <dsp:txXfrm>
        <a:off x="65539" y="2225056"/>
        <a:ext cx="5338925" cy="121149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CB626-14CD-3F4A-9271-93D783DD10F8}">
      <dsp:nvSpPr>
        <dsp:cNvPr id="0" name=""/>
        <dsp:cNvSpPr/>
      </dsp:nvSpPr>
      <dsp:spPr>
        <a:xfrm>
          <a:off x="92530" y="731"/>
          <a:ext cx="3605004" cy="21630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u="sng" kern="1200" dirty="0"/>
            <a:t>Yes, it is possible. </a:t>
          </a:r>
        </a:p>
        <a:p>
          <a:pPr marL="0" lvl="0" indent="0" algn="ctr" defTabSz="889000">
            <a:lnSpc>
              <a:spcPct val="90000"/>
            </a:lnSpc>
            <a:spcBef>
              <a:spcPct val="0"/>
            </a:spcBef>
            <a:spcAft>
              <a:spcPct val="35000"/>
            </a:spcAft>
            <a:buNone/>
          </a:pPr>
          <a:r>
            <a:rPr lang="en-US" sz="2000" kern="1200" dirty="0"/>
            <a:t>However, </a:t>
          </a:r>
          <a:r>
            <a:rPr lang="en-US" sz="2000" b="1" kern="1200" dirty="0"/>
            <a:t>it is not recommended </a:t>
          </a:r>
          <a:r>
            <a:rPr lang="en-US" sz="2000" kern="1200" dirty="0"/>
            <a:t>because linear regression may produce probabilities less than zero or bigger than one. </a:t>
          </a:r>
          <a:r>
            <a:rPr lang="en-US" sz="2000" b="1" kern="1200" dirty="0"/>
            <a:t>Logistic regression is better suited!</a:t>
          </a:r>
        </a:p>
      </dsp:txBody>
      <dsp:txXfrm>
        <a:off x="92530" y="731"/>
        <a:ext cx="3605004" cy="216300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B4D82-CDA0-FE40-86ED-8C4EFC7FB92D}">
      <dsp:nvSpPr>
        <dsp:cNvPr id="0" name=""/>
        <dsp:cNvSpPr/>
      </dsp:nvSpPr>
      <dsp:spPr>
        <a:xfrm>
          <a:off x="0" y="85386"/>
          <a:ext cx="10515600"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orange marks indicate the response Y, either 0 or 1. Linear regression does not estimate </a:t>
          </a:r>
          <a:r>
            <a:rPr lang="en-US" sz="2100" kern="1200" dirty="0" err="1"/>
            <a:t>Pr</a:t>
          </a:r>
          <a:r>
            <a:rPr lang="en-US" sz="2100" kern="1200" dirty="0"/>
            <a:t>(Y = 1|X) well. Logistic regression seems well suited to the task. </a:t>
          </a:r>
          <a:r>
            <a:rPr lang="en-US" sz="2100" b="1" kern="1200" dirty="0"/>
            <a:t>Logistic regression ensures that our estimate for the Probability of Defaulting on the Loan lies between 0 and 1.</a:t>
          </a:r>
        </a:p>
      </dsp:txBody>
      <dsp:txXfrm>
        <a:off x="56372" y="141758"/>
        <a:ext cx="10402856" cy="104204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98314-90D0-274B-8AE1-7942BA0E5FA6}">
      <dsp:nvSpPr>
        <dsp:cNvPr id="0" name=""/>
        <dsp:cNvSpPr/>
      </dsp:nvSpPr>
      <dsp:spPr>
        <a:xfrm>
          <a:off x="0" y="27178"/>
          <a:ext cx="10515600" cy="1271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US" sz="5300" kern="1200"/>
            <a:t>How does Logistic Regression work? </a:t>
          </a:r>
        </a:p>
      </dsp:txBody>
      <dsp:txXfrm>
        <a:off x="62055" y="89233"/>
        <a:ext cx="10391490" cy="114709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D2691-2496-EF42-B591-264B9626D778}">
      <dsp:nvSpPr>
        <dsp:cNvPr id="0" name=""/>
        <dsp:cNvSpPr/>
      </dsp:nvSpPr>
      <dsp:spPr>
        <a:xfrm>
          <a:off x="0" y="0"/>
          <a:ext cx="10389242"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BA8D4-0C8F-7A4A-B40E-B327A193ECF7}">
      <dsp:nvSpPr>
        <dsp:cNvPr id="0" name=""/>
        <dsp:cNvSpPr/>
      </dsp:nvSpPr>
      <dsp:spPr>
        <a:xfrm>
          <a:off x="0" y="0"/>
          <a:ext cx="10389242" cy="173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Let p(X) = </a:t>
          </a:r>
          <a:r>
            <a:rPr lang="en-US" sz="4800" kern="1200" dirty="0" err="1"/>
            <a:t>Pr</a:t>
          </a:r>
          <a:r>
            <a:rPr lang="en-US" sz="4800" kern="1200" dirty="0"/>
            <a:t>(Y = 1|X), be probability of defaulting given a balance of X. </a:t>
          </a:r>
        </a:p>
      </dsp:txBody>
      <dsp:txXfrm>
        <a:off x="0" y="0"/>
        <a:ext cx="10389242" cy="1732003"/>
      </dsp:txXfrm>
    </dsp:sp>
    <dsp:sp modelId="{D3A13A92-1627-1A4F-A80A-6E20BAD8008A}">
      <dsp:nvSpPr>
        <dsp:cNvPr id="0" name=""/>
        <dsp:cNvSpPr/>
      </dsp:nvSpPr>
      <dsp:spPr>
        <a:xfrm>
          <a:off x="0" y="1732003"/>
          <a:ext cx="10389242" cy="0"/>
        </a:xfrm>
        <a:prstGeom prst="lin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36101D-2928-2747-BADC-5E57D450AD34}">
      <dsp:nvSpPr>
        <dsp:cNvPr id="0" name=""/>
        <dsp:cNvSpPr/>
      </dsp:nvSpPr>
      <dsp:spPr>
        <a:xfrm>
          <a:off x="0" y="1732003"/>
          <a:ext cx="10389242" cy="1732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kern="1200" dirty="0"/>
            <a:t>Consider using the input variable </a:t>
          </a:r>
          <a:r>
            <a:rPr lang="en-US" sz="4800" b="1" kern="1200" dirty="0"/>
            <a:t>Balance</a:t>
          </a:r>
          <a:r>
            <a:rPr lang="en-US" sz="4800" kern="1200" dirty="0"/>
            <a:t> to predict the variable </a:t>
          </a:r>
          <a:r>
            <a:rPr lang="en-US" sz="4800" b="1" kern="1200" dirty="0"/>
            <a:t>Default</a:t>
          </a:r>
          <a:r>
            <a:rPr lang="en-US" sz="4800" kern="1200" dirty="0"/>
            <a:t>. </a:t>
          </a:r>
        </a:p>
      </dsp:txBody>
      <dsp:txXfrm>
        <a:off x="0" y="1732003"/>
        <a:ext cx="10389242" cy="1732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DB586-B061-1042-A320-19A3C4CC6DB6}">
      <dsp:nvSpPr>
        <dsp:cNvPr id="0" name=""/>
        <dsp:cNvSpPr/>
      </dsp:nvSpPr>
      <dsp:spPr>
        <a:xfrm>
          <a:off x="0" y="111126"/>
          <a:ext cx="10515600" cy="11033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kern="1200" dirty="0"/>
            <a:t>The Practical Process in Machine Learning</a:t>
          </a:r>
        </a:p>
      </dsp:txBody>
      <dsp:txXfrm>
        <a:off x="53859" y="164985"/>
        <a:ext cx="10407882" cy="99559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D31C3-679E-C343-BAFB-8232313C831C}">
      <dsp:nvSpPr>
        <dsp:cNvPr id="0" name=""/>
        <dsp:cNvSpPr/>
      </dsp:nvSpPr>
      <dsp:spPr>
        <a:xfrm>
          <a:off x="0" y="2298"/>
          <a:ext cx="5967714"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Logistic Regression uses the form: </a:t>
          </a:r>
        </a:p>
      </dsp:txBody>
      <dsp:txXfrm>
        <a:off x="30442" y="32740"/>
        <a:ext cx="5906830" cy="56272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42C07-B372-E048-929E-FE907C221E0B}">
      <dsp:nvSpPr>
        <dsp:cNvPr id="0" name=""/>
        <dsp:cNvSpPr/>
      </dsp:nvSpPr>
      <dsp:spPr>
        <a:xfrm>
          <a:off x="0" y="2298"/>
          <a:ext cx="5967714"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After some rearrangement:  </a:t>
          </a:r>
        </a:p>
      </dsp:txBody>
      <dsp:txXfrm>
        <a:off x="30442" y="32740"/>
        <a:ext cx="5906830" cy="56272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59C78-BB62-8948-9875-F5ABEC1684C7}">
      <dsp:nvSpPr>
        <dsp:cNvPr id="0" name=""/>
        <dsp:cNvSpPr/>
      </dsp:nvSpPr>
      <dsp:spPr>
        <a:xfrm>
          <a:off x="796667" y="0"/>
          <a:ext cx="2399945" cy="1199972"/>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This monotone transformation is called the </a:t>
          </a:r>
          <a:r>
            <a:rPr lang="en-US" sz="1900" b="1" kern="1200" dirty="0"/>
            <a:t>log odds</a:t>
          </a:r>
          <a:r>
            <a:rPr lang="en-US" sz="1900" kern="1200" dirty="0"/>
            <a:t> or </a:t>
          </a:r>
          <a:r>
            <a:rPr lang="en-US" sz="1900" b="1" kern="1200" dirty="0"/>
            <a:t>logit transformation of p(X)</a:t>
          </a:r>
          <a:r>
            <a:rPr lang="en-US" sz="1900" kern="1200" dirty="0"/>
            <a:t>. </a:t>
          </a:r>
        </a:p>
      </dsp:txBody>
      <dsp:txXfrm>
        <a:off x="796667" y="0"/>
        <a:ext cx="2399945" cy="119997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CB866-0D2E-5847-8F82-2C20280F4AF0}">
      <dsp:nvSpPr>
        <dsp:cNvPr id="0" name=""/>
        <dsp:cNvSpPr/>
      </dsp:nvSpPr>
      <dsp:spPr>
        <a:xfrm>
          <a:off x="0" y="100521"/>
          <a:ext cx="6848715" cy="228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rPr>
            <a:t>The likelihood gives the probability of the observed 0’s and 1’s in the data. We pick β0 and β1 that </a:t>
          </a:r>
          <a:r>
            <a:rPr lang="en-US" sz="3200" b="1" kern="1200" dirty="0">
              <a:solidFill>
                <a:schemeClr val="accent6"/>
              </a:solidFill>
            </a:rPr>
            <a:t>maximize</a:t>
          </a:r>
          <a:r>
            <a:rPr lang="en-US" sz="3200" kern="1200" dirty="0">
              <a:solidFill>
                <a:schemeClr val="bg1"/>
              </a:solidFill>
            </a:rPr>
            <a:t> the likelihood of the observed data.</a:t>
          </a:r>
        </a:p>
      </dsp:txBody>
      <dsp:txXfrm>
        <a:off x="111488" y="212009"/>
        <a:ext cx="6625739" cy="206086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25F73-99E9-234D-AF92-FE5837E1FCAB}">
      <dsp:nvSpPr>
        <dsp:cNvPr id="0" name=""/>
        <dsp:cNvSpPr/>
      </dsp:nvSpPr>
      <dsp:spPr>
        <a:xfrm>
          <a:off x="0" y="2901"/>
          <a:ext cx="10515600" cy="1319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Most statistical packages can fit linear logistic regression models by Maximum Likelihood, and the output may look like this one. Estimated coefficients of the logistic regression model that predicts the probability of default using balance. </a:t>
          </a:r>
        </a:p>
      </dsp:txBody>
      <dsp:txXfrm>
        <a:off x="64425" y="67326"/>
        <a:ext cx="10386750" cy="119090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F39D4-4441-F340-987D-018C7BD0C86D}">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Let’s make some predictions!</a:t>
          </a:r>
        </a:p>
      </dsp:txBody>
      <dsp:txXfrm>
        <a:off x="64397" y="67590"/>
        <a:ext cx="10386806" cy="119038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D4481-9436-D142-BA9F-EBDCB29BEFA5}">
      <dsp:nvSpPr>
        <dsp:cNvPr id="0" name=""/>
        <dsp:cNvSpPr/>
      </dsp:nvSpPr>
      <dsp:spPr>
        <a:xfrm>
          <a:off x="0" y="6411"/>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We have students in the dataset. So let’s predict the probability of default? </a:t>
          </a:r>
        </a:p>
      </dsp:txBody>
      <dsp:txXfrm>
        <a:off x="64083" y="70494"/>
        <a:ext cx="10387434" cy="118457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792E3-C653-1740-A37A-E3C2527FF5C5}">
      <dsp:nvSpPr>
        <dsp:cNvPr id="0" name=""/>
        <dsp:cNvSpPr/>
      </dsp:nvSpPr>
      <dsp:spPr>
        <a:xfrm>
          <a:off x="0" y="19389"/>
          <a:ext cx="3188042" cy="12846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If you are a student, you are 1.5 times likely to default as compared to someone who is not a student. </a:t>
          </a:r>
        </a:p>
      </dsp:txBody>
      <dsp:txXfrm>
        <a:off x="62712" y="82101"/>
        <a:ext cx="3062618" cy="115923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CD0B4-A7AF-5249-A920-E40CA9130C47}">
      <dsp:nvSpPr>
        <dsp:cNvPr id="0" name=""/>
        <dsp:cNvSpPr/>
      </dsp:nvSpPr>
      <dsp:spPr>
        <a:xfrm>
          <a:off x="0" y="85386"/>
          <a:ext cx="10515600" cy="11547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 table shows shows the coefficient estimates for a logistic regression model that uses balance, income (in thousands of dollars), and student status to predict probability of default. </a:t>
          </a:r>
          <a:br>
            <a:rPr lang="en-US" sz="2100" kern="1200" dirty="0"/>
          </a:br>
          <a:endParaRPr lang="en-US" sz="2100" kern="1200" dirty="0"/>
        </a:p>
      </dsp:txBody>
      <dsp:txXfrm>
        <a:off x="56372" y="141758"/>
        <a:ext cx="10402856" cy="104204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CBECD-F20E-6441-A4C2-0979CBEDDBF0}">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Making predictions</a:t>
          </a:r>
        </a:p>
      </dsp:txBody>
      <dsp:txXfrm>
        <a:off x="64397" y="67590"/>
        <a:ext cx="10386806" cy="11903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FE004-43D4-544D-B8A4-462E6243B2AD}">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D0170-5FC0-C449-9B49-5F35FE2113F9}">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Define the objective of the Problem Statement</a:t>
          </a:r>
        </a:p>
      </dsp:txBody>
      <dsp:txXfrm>
        <a:off x="0" y="531"/>
        <a:ext cx="10515600" cy="621467"/>
      </dsp:txXfrm>
    </dsp:sp>
    <dsp:sp modelId="{AAC728B8-8C70-2C4A-85A9-9E431CB5A37D}">
      <dsp:nvSpPr>
        <dsp:cNvPr id="0" name=""/>
        <dsp:cNvSpPr/>
      </dsp:nvSpPr>
      <dsp:spPr>
        <a:xfrm>
          <a:off x="0" y="62199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1851D6-37EE-DA4F-99D1-86D5149B7562}">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 Gathering</a:t>
          </a:r>
        </a:p>
      </dsp:txBody>
      <dsp:txXfrm>
        <a:off x="0" y="621999"/>
        <a:ext cx="10515600" cy="621467"/>
      </dsp:txXfrm>
    </dsp:sp>
    <dsp:sp modelId="{E055D0A3-BFE8-924E-BF3D-E0F8A56162A4}">
      <dsp:nvSpPr>
        <dsp:cNvPr id="0" name=""/>
        <dsp:cNvSpPr/>
      </dsp:nvSpPr>
      <dsp:spPr>
        <a:xfrm>
          <a:off x="0" y="124346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1A62E-6B6D-6346-B269-13F1E63B82B8}">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Data Preparation</a:t>
          </a:r>
        </a:p>
      </dsp:txBody>
      <dsp:txXfrm>
        <a:off x="0" y="1243467"/>
        <a:ext cx="10515600" cy="621467"/>
      </dsp:txXfrm>
    </dsp:sp>
    <dsp:sp modelId="{2FED4C6F-004A-3347-A939-72EF4C1C4396}">
      <dsp:nvSpPr>
        <dsp:cNvPr id="0" name=""/>
        <dsp:cNvSpPr/>
      </dsp:nvSpPr>
      <dsp:spPr>
        <a:xfrm>
          <a:off x="0" y="186493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933F6-4411-FE47-A2DC-293E6E9ADAF1}">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Exploratory Data Analysis</a:t>
          </a:r>
        </a:p>
      </dsp:txBody>
      <dsp:txXfrm>
        <a:off x="0" y="1864935"/>
        <a:ext cx="10515600" cy="621467"/>
      </dsp:txXfrm>
    </dsp:sp>
    <dsp:sp modelId="{D80A469B-33EA-AA4A-8653-315137EC6A8B}">
      <dsp:nvSpPr>
        <dsp:cNvPr id="0" name=""/>
        <dsp:cNvSpPr/>
      </dsp:nvSpPr>
      <dsp:spPr>
        <a:xfrm>
          <a:off x="0" y="248640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042EA-981D-304E-B323-DD487CAFA8B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Building a Machine Learning Model</a:t>
          </a:r>
        </a:p>
      </dsp:txBody>
      <dsp:txXfrm>
        <a:off x="0" y="2486402"/>
        <a:ext cx="10515600" cy="621467"/>
      </dsp:txXfrm>
    </dsp:sp>
    <dsp:sp modelId="{9BAC7982-14D3-CF49-ADF6-AF3943AAF33C}">
      <dsp:nvSpPr>
        <dsp:cNvPr id="0" name=""/>
        <dsp:cNvSpPr/>
      </dsp:nvSpPr>
      <dsp:spPr>
        <a:xfrm>
          <a:off x="0" y="310787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AF161F-38E5-EA43-B6AC-FAB0BC8F7EF4}">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Model Evaluation &amp; Optimization</a:t>
          </a:r>
        </a:p>
      </dsp:txBody>
      <dsp:txXfrm>
        <a:off x="0" y="3107870"/>
        <a:ext cx="10515600" cy="621467"/>
      </dsp:txXfrm>
    </dsp:sp>
    <dsp:sp modelId="{EB54B248-B2E5-6043-BE73-0F259A75187F}">
      <dsp:nvSpPr>
        <dsp:cNvPr id="0" name=""/>
        <dsp:cNvSpPr/>
      </dsp:nvSpPr>
      <dsp:spPr>
        <a:xfrm>
          <a:off x="0" y="372933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FA6AC-4C29-DA40-866E-DF92EB3CBF9B}">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Predictions</a:t>
          </a:r>
        </a:p>
      </dsp:txBody>
      <dsp:txXfrm>
        <a:off x="0" y="3729338"/>
        <a:ext cx="10515600" cy="62146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AC371-E1FC-2740-87C7-63B724374465}">
      <dsp:nvSpPr>
        <dsp:cNvPr id="0" name=""/>
        <dsp:cNvSpPr/>
      </dsp:nvSpPr>
      <dsp:spPr>
        <a:xfrm>
          <a:off x="0" y="20451"/>
          <a:ext cx="10515600" cy="12846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Left: Default rates are shown for students (orange) and non-students (blue). The solid lines display default rate as a function of balance, while the horizontal broken lines display the overall default rates. Right: Boxplots of balance for students (orange) and non-students (blue) are shown. </a:t>
          </a:r>
          <a:br>
            <a:rPr lang="en-US" sz="1800" kern="1200" dirty="0"/>
          </a:br>
          <a:endParaRPr lang="en-US" sz="1800" kern="1200" dirty="0"/>
        </a:p>
      </dsp:txBody>
      <dsp:txXfrm>
        <a:off x="62712" y="83163"/>
        <a:ext cx="10390176" cy="1159235"/>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04803-96F9-C44E-871C-AE5C5B9AFE10}">
      <dsp:nvSpPr>
        <dsp:cNvPr id="0" name=""/>
        <dsp:cNvSpPr/>
      </dsp:nvSpPr>
      <dsp:spPr>
        <a:xfrm>
          <a:off x="0" y="105861"/>
          <a:ext cx="10515600" cy="1113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u="sng" kern="1200" dirty="0"/>
            <a:t>The Confounding Factor: </a:t>
          </a:r>
          <a:r>
            <a:rPr lang="en-US" sz="2800" kern="1200" dirty="0"/>
            <a:t> Would being a student affect my balance on my credit card, and my ability to repay the loan? What do you think? </a:t>
          </a:r>
        </a:p>
      </dsp:txBody>
      <dsp:txXfrm>
        <a:off x="54373" y="160234"/>
        <a:ext cx="10406854" cy="100509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F3B00-79EB-FA48-9026-839F646EB16D}">
      <dsp:nvSpPr>
        <dsp:cNvPr id="0" name=""/>
        <dsp:cNvSpPr/>
      </dsp:nvSpPr>
      <dsp:spPr>
        <a:xfrm>
          <a:off x="370677" y="0"/>
          <a:ext cx="2208280" cy="13249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Output Variable</a:t>
          </a:r>
        </a:p>
        <a:p>
          <a:pPr marL="0" lvl="0" indent="0" algn="ctr" defTabSz="889000">
            <a:lnSpc>
              <a:spcPct val="90000"/>
            </a:lnSpc>
            <a:spcBef>
              <a:spcPct val="0"/>
            </a:spcBef>
            <a:spcAft>
              <a:spcPct val="35000"/>
            </a:spcAft>
            <a:buNone/>
          </a:pPr>
          <a:r>
            <a:rPr lang="en-US" sz="2000" b="1" kern="1200" dirty="0"/>
            <a:t>Defaulting on the Loan </a:t>
          </a:r>
        </a:p>
      </dsp:txBody>
      <dsp:txXfrm>
        <a:off x="370677" y="0"/>
        <a:ext cx="2208280" cy="132496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F3B00-79EB-FA48-9026-839F646EB16D}">
      <dsp:nvSpPr>
        <dsp:cNvPr id="0" name=""/>
        <dsp:cNvSpPr/>
      </dsp:nvSpPr>
      <dsp:spPr>
        <a:xfrm>
          <a:off x="0" y="0"/>
          <a:ext cx="2208280" cy="1324968"/>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Predictor Variable</a:t>
          </a:r>
        </a:p>
        <a:p>
          <a:pPr marL="0" lvl="0" indent="0" algn="ctr" defTabSz="889000">
            <a:lnSpc>
              <a:spcPct val="90000"/>
            </a:lnSpc>
            <a:spcBef>
              <a:spcPct val="0"/>
            </a:spcBef>
            <a:spcAft>
              <a:spcPct val="35000"/>
            </a:spcAft>
            <a:buNone/>
          </a:pPr>
          <a:r>
            <a:rPr lang="en-US" sz="2000" b="1" kern="1200" dirty="0"/>
            <a:t>Balance on Credit Card</a:t>
          </a:r>
        </a:p>
      </dsp:txBody>
      <dsp:txXfrm>
        <a:off x="0" y="0"/>
        <a:ext cx="2208280" cy="132496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F3B00-79EB-FA48-9026-839F646EB16D}">
      <dsp:nvSpPr>
        <dsp:cNvPr id="0" name=""/>
        <dsp:cNvSpPr/>
      </dsp:nvSpPr>
      <dsp:spPr>
        <a:xfrm>
          <a:off x="810783" y="0"/>
          <a:ext cx="2208280" cy="1324968"/>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dirty="0"/>
            <a:t>Confounding Variable</a:t>
          </a:r>
        </a:p>
        <a:p>
          <a:pPr marL="0" lvl="0" indent="0" algn="ctr" defTabSz="889000">
            <a:lnSpc>
              <a:spcPct val="90000"/>
            </a:lnSpc>
            <a:spcBef>
              <a:spcPct val="0"/>
            </a:spcBef>
            <a:spcAft>
              <a:spcPct val="35000"/>
            </a:spcAft>
            <a:buNone/>
          </a:pPr>
          <a:r>
            <a:rPr lang="en-US" sz="2000" b="1" kern="1200" dirty="0"/>
            <a:t>Being a Student </a:t>
          </a:r>
        </a:p>
      </dsp:txBody>
      <dsp:txXfrm>
        <a:off x="810783" y="0"/>
        <a:ext cx="2208280" cy="132496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0988D-E808-7F4C-8D35-8C2E196D893B}">
      <dsp:nvSpPr>
        <dsp:cNvPr id="0" name=""/>
        <dsp:cNvSpPr/>
      </dsp:nvSpPr>
      <dsp:spPr>
        <a:xfrm>
          <a:off x="0" y="414287"/>
          <a:ext cx="9144000" cy="15590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Thank you </a:t>
          </a:r>
          <a:r>
            <a:rPr lang="en-US" sz="6500" kern="1200" dirty="0">
              <a:sym typeface="Wingdings" pitchFamily="2" charset="2"/>
            </a:rPr>
            <a:t></a:t>
          </a:r>
          <a:r>
            <a:rPr lang="en-US" sz="6500" kern="1200" dirty="0"/>
            <a:t> </a:t>
          </a:r>
        </a:p>
      </dsp:txBody>
      <dsp:txXfrm>
        <a:off x="76105" y="490392"/>
        <a:ext cx="8991790" cy="1406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21153-0CDB-4B48-B277-8F1DC03DD6D0}">
      <dsp:nvSpPr>
        <dsp:cNvPr id="0" name=""/>
        <dsp:cNvSpPr/>
      </dsp:nvSpPr>
      <dsp:spPr>
        <a:xfrm>
          <a:off x="0" y="17546"/>
          <a:ext cx="3667039" cy="16415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What are the mathematical/statistical  problems encountered in Machine Learning? </a:t>
          </a:r>
        </a:p>
      </dsp:txBody>
      <dsp:txXfrm>
        <a:off x="80132" y="97678"/>
        <a:ext cx="3506775" cy="14812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0E6D5-1F53-BB4C-AFD9-215B4395F850}">
      <dsp:nvSpPr>
        <dsp:cNvPr id="0" name=""/>
        <dsp:cNvSpPr/>
      </dsp:nvSpPr>
      <dsp:spPr>
        <a:xfrm>
          <a:off x="0" y="0"/>
          <a:ext cx="36670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21203-53E5-B54B-952C-B70A097E1B32}">
      <dsp:nvSpPr>
        <dsp:cNvPr id="0" name=""/>
        <dsp:cNvSpPr/>
      </dsp:nvSpPr>
      <dsp:spPr>
        <a:xfrm>
          <a:off x="0" y="0"/>
          <a:ext cx="3667037"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Classification </a:t>
          </a:r>
        </a:p>
      </dsp:txBody>
      <dsp:txXfrm>
        <a:off x="0" y="0"/>
        <a:ext cx="3667037" cy="946354"/>
      </dsp:txXfrm>
    </dsp:sp>
    <dsp:sp modelId="{D976D26A-EC01-9042-88F1-DECFACBB162D}">
      <dsp:nvSpPr>
        <dsp:cNvPr id="0" name=""/>
        <dsp:cNvSpPr/>
      </dsp:nvSpPr>
      <dsp:spPr>
        <a:xfrm>
          <a:off x="0" y="946354"/>
          <a:ext cx="36670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A429A6-CD52-9D43-BEBD-FBA65397B36D}">
      <dsp:nvSpPr>
        <dsp:cNvPr id="0" name=""/>
        <dsp:cNvSpPr/>
      </dsp:nvSpPr>
      <dsp:spPr>
        <a:xfrm>
          <a:off x="0" y="946354"/>
          <a:ext cx="3667037"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Regression </a:t>
          </a:r>
        </a:p>
      </dsp:txBody>
      <dsp:txXfrm>
        <a:off x="0" y="946354"/>
        <a:ext cx="3667037" cy="946354"/>
      </dsp:txXfrm>
    </dsp:sp>
    <dsp:sp modelId="{4C8A9915-4EDB-1A45-A876-8BE2909E8F95}">
      <dsp:nvSpPr>
        <dsp:cNvPr id="0" name=""/>
        <dsp:cNvSpPr/>
      </dsp:nvSpPr>
      <dsp:spPr>
        <a:xfrm>
          <a:off x="0" y="1892709"/>
          <a:ext cx="36670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E45654-DA7D-F443-934D-416BE8FBACEF}">
      <dsp:nvSpPr>
        <dsp:cNvPr id="0" name=""/>
        <dsp:cNvSpPr/>
      </dsp:nvSpPr>
      <dsp:spPr>
        <a:xfrm>
          <a:off x="0" y="1892709"/>
          <a:ext cx="3667037"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Cluster Analysis </a:t>
          </a:r>
        </a:p>
      </dsp:txBody>
      <dsp:txXfrm>
        <a:off x="0" y="1892709"/>
        <a:ext cx="3667037" cy="946354"/>
      </dsp:txXfrm>
    </dsp:sp>
    <dsp:sp modelId="{3ED183D3-6714-BA4F-BCEA-5ADED32EE5C2}">
      <dsp:nvSpPr>
        <dsp:cNvPr id="0" name=""/>
        <dsp:cNvSpPr/>
      </dsp:nvSpPr>
      <dsp:spPr>
        <a:xfrm>
          <a:off x="0" y="2839064"/>
          <a:ext cx="36670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A77F98-F4D2-714E-ADA5-1F2D7C6E58E5}">
      <dsp:nvSpPr>
        <dsp:cNvPr id="0" name=""/>
        <dsp:cNvSpPr/>
      </dsp:nvSpPr>
      <dsp:spPr>
        <a:xfrm>
          <a:off x="0" y="2839064"/>
          <a:ext cx="3667037" cy="946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Dimension Reduction </a:t>
          </a:r>
        </a:p>
      </dsp:txBody>
      <dsp:txXfrm>
        <a:off x="0" y="2839064"/>
        <a:ext cx="3667037" cy="9463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0A763-6A1D-8642-B334-E92D33B6013C}">
      <dsp:nvSpPr>
        <dsp:cNvPr id="0" name=""/>
        <dsp:cNvSpPr/>
      </dsp:nvSpPr>
      <dsp:spPr>
        <a:xfrm>
          <a:off x="0" y="3193"/>
          <a:ext cx="10515600" cy="131917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l" defTabSz="2444750">
            <a:lnSpc>
              <a:spcPct val="90000"/>
            </a:lnSpc>
            <a:spcBef>
              <a:spcPct val="0"/>
            </a:spcBef>
            <a:spcAft>
              <a:spcPct val="35000"/>
            </a:spcAft>
            <a:buNone/>
          </a:pPr>
          <a:r>
            <a:rPr lang="en-US" sz="5500" kern="1200" dirty="0"/>
            <a:t>The Problem</a:t>
          </a:r>
        </a:p>
      </dsp:txBody>
      <dsp:txXfrm>
        <a:off x="64397" y="67590"/>
        <a:ext cx="10386806" cy="11903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E67DE-60A1-BC4A-B55D-E1A2310E5CA3}">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B97BC-1D07-E14B-9EEF-C5DF1F41C4EC}">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Sales of a product in 200 different markets, along with advertising budgets for the product in each of those markets for three different media: TV, radio, and newspaper. </a:t>
          </a:r>
        </a:p>
      </dsp:txBody>
      <dsp:txXfrm>
        <a:off x="0" y="2124"/>
        <a:ext cx="10515600" cy="1449029"/>
      </dsp:txXfrm>
    </dsp:sp>
    <dsp:sp modelId="{3B79BD6F-63BD-D940-8EAC-AE429D742494}">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079CA0-250B-D640-9656-FE69741EFA4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Sales in thousands of units</a:t>
          </a:r>
        </a:p>
      </dsp:txBody>
      <dsp:txXfrm>
        <a:off x="0" y="1451154"/>
        <a:ext cx="10515600" cy="1449029"/>
      </dsp:txXfrm>
    </dsp:sp>
    <dsp:sp modelId="{C737F016-58F8-5D4D-9636-FE05DC39491F}">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8A7CEE-8283-3046-86C6-465CC1915847}">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Budget for advertisement in thousands of dollars. </a:t>
          </a:r>
          <a:br>
            <a:rPr lang="en-US" sz="2900" kern="1200"/>
          </a:br>
          <a:endParaRPr lang="en-US" sz="2900" kern="1200"/>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3299B-AB4E-B24F-A00C-589FD12C1F84}"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14A3F7-A481-BA4A-966A-B4F36A27F558}" type="slidenum">
              <a:rPr lang="en-US" smtClean="0"/>
              <a:t>‹#›</a:t>
            </a:fld>
            <a:endParaRPr lang="en-US"/>
          </a:p>
        </p:txBody>
      </p:sp>
    </p:spTree>
    <p:extLst>
      <p:ext uri="{BB962C8B-B14F-4D97-AF65-F5344CB8AC3E}">
        <p14:creationId xmlns:p14="http://schemas.microsoft.com/office/powerpoint/2010/main" val="1461782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since it is measured in the units of Y , it is not always clear what constitutes a good RSE. The R2 statistic provides an alternative measure of fit. t takes the form of a proportion—the proportion of variance explained—and so it always takes on a value between 0 and 1, and is independent of the scale of Y .R2 measures the proportion of variability in Y that can be explained using X. An R2 statistic that is close to 1 indicates that a large proportion of the variability in the response has been explained by the regression. A number near 0 indicates that the regression did not explain much of the variability in the response; this might occur because the linear model is wrong, or the inherent error </a:t>
            </a:r>
            <a:r>
              <a:rPr lang="el-GR" dirty="0"/>
              <a:t>σ2 </a:t>
            </a:r>
            <a:r>
              <a:rPr lang="en-US" dirty="0"/>
              <a:t>is high, or both.</a:t>
            </a:r>
          </a:p>
        </p:txBody>
      </p:sp>
      <p:sp>
        <p:nvSpPr>
          <p:cNvPr id="4" name="Slide Number Placeholder 3"/>
          <p:cNvSpPr>
            <a:spLocks noGrp="1"/>
          </p:cNvSpPr>
          <p:nvPr>
            <p:ph type="sldNum" sz="quarter" idx="5"/>
          </p:nvPr>
        </p:nvSpPr>
        <p:spPr/>
        <p:txBody>
          <a:bodyPr/>
          <a:lstStyle/>
          <a:p>
            <a:fld id="{C214A3F7-A481-BA4A-966A-B4F36A27F558}" type="slidenum">
              <a:rPr lang="en-US" smtClean="0"/>
              <a:t>16</a:t>
            </a:fld>
            <a:endParaRPr lang="en-US"/>
          </a:p>
        </p:txBody>
      </p:sp>
    </p:spTree>
    <p:extLst>
      <p:ext uri="{BB962C8B-B14F-4D97-AF65-F5344CB8AC3E}">
        <p14:creationId xmlns:p14="http://schemas.microsoft.com/office/powerpoint/2010/main" val="1968074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2268-9625-B147-A568-BF3DE13C15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F3FE92-4971-F443-B8EB-613ED806F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197317-C2F7-2B45-8CCE-F6C753D30FF0}"/>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81ADED48-C05D-6447-9AF9-90BE516B65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F2AF7-801D-7544-A62C-96BF056CF946}"/>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4251509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3FA3-EFB5-CB44-B5C7-08F4029461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1AE8F-8D0A-6044-9DBF-7EDCC0F49D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7C1820-8ECE-2241-BFBF-70E8DEF7578D}"/>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32CFFA63-A56E-914B-A067-3906921F24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C0CB9-399E-9D4E-8DE2-F111804A7B96}"/>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3426987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FE3CEC-B56A-5C45-9BC5-B8AAC9B172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50B140-9A95-2D4B-A366-35C832700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FFC24-979B-CB4E-AE76-4F036A67B715}"/>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862DA94A-5631-0E40-8372-C89854B38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16F97-7929-CB46-BA74-63C739F33FD8}"/>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49139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48FC-8991-F345-BDD4-DF4F76386D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67D99-B825-7046-A76B-DDDD43B788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5FEC3-F850-B94B-A41C-83807A662392}"/>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E0964E94-A09E-334C-8101-FF9B635FD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B811E-7F9E-0C4F-88BD-10D3D5F3B7EC}"/>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84928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B18B-796A-A24E-A13C-CFF2302E5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755245-8E09-D44A-A1B1-C5FFDDF8E5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1799D1-14BF-A84E-A2F5-7413BF80945C}"/>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29A3524B-FBCB-124C-A5AB-987084B66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6B57F-37E1-2641-9281-7668D8CE534D}"/>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507930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5D9E-336F-2344-93F7-BC86B69666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0E0072-E591-3745-9ABC-89E8A10C7A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C6C15F-1EE3-A947-B580-548E57B1D0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DF294C-D8D9-CC49-8725-573C8B4B46E9}"/>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6" name="Footer Placeholder 5">
            <a:extLst>
              <a:ext uri="{FF2B5EF4-FFF2-40B4-BE49-F238E27FC236}">
                <a16:creationId xmlns:a16="http://schemas.microsoft.com/office/drawing/2014/main" id="{2D87F542-3E10-F041-986D-F131614A61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1E073-0A6C-A145-BB0C-3821AAEAA3F2}"/>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54479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F4F5-CEB8-684B-A806-0E7955FD50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991923-B08A-6A43-974B-5DDD371D63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D28C88-2F31-D844-BE95-92BFCB41B7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BF46A-8D89-9747-BCA0-772421F128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2E9873-6C3C-AD4D-A151-1BB3515987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86D908-00EB-9840-8E77-74C0D6E661D9}"/>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8" name="Footer Placeholder 7">
            <a:extLst>
              <a:ext uri="{FF2B5EF4-FFF2-40B4-BE49-F238E27FC236}">
                <a16:creationId xmlns:a16="http://schemas.microsoft.com/office/drawing/2014/main" id="{256BB585-8E53-F443-837E-5523D73A4E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58D287-70F7-D647-8920-30CC6C87D6B1}"/>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615869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F89A-1707-C641-8154-2C1D468994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500656-6F0F-A441-AE5C-803CFFC7F393}"/>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4" name="Footer Placeholder 3">
            <a:extLst>
              <a:ext uri="{FF2B5EF4-FFF2-40B4-BE49-F238E27FC236}">
                <a16:creationId xmlns:a16="http://schemas.microsoft.com/office/drawing/2014/main" id="{D31B964D-56E9-D740-951A-1602CF0ADB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BC7426-0BA9-514E-8846-3D176133E955}"/>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1054807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5FE1B-C62E-904F-A93F-CBCF3086FB84}"/>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3" name="Footer Placeholder 2">
            <a:extLst>
              <a:ext uri="{FF2B5EF4-FFF2-40B4-BE49-F238E27FC236}">
                <a16:creationId xmlns:a16="http://schemas.microsoft.com/office/drawing/2014/main" id="{BB994077-D3D8-D540-A159-023CD98A93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68557A-AAFF-D446-B8D8-ADDED5FCA93A}"/>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93582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BE020-9AD9-3D47-ADB9-F8BD327BE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863B18-B734-3144-9934-FACE8D8546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F2241B-E2CA-504F-9347-5E405ED00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4393C-EE0A-F046-A2DC-60A962CDA216}"/>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6" name="Footer Placeholder 5">
            <a:extLst>
              <a:ext uri="{FF2B5EF4-FFF2-40B4-BE49-F238E27FC236}">
                <a16:creationId xmlns:a16="http://schemas.microsoft.com/office/drawing/2014/main" id="{6FCD1A97-82B3-D740-9136-4095AB927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EF455-6098-2948-8786-F7A3D4FD712D}"/>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333282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97025-4C5C-6043-BEED-EA5033A71E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DF633C-0CD4-4A4B-A0F1-36FB9CAB46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E81936-2C4A-ED48-B850-DC23616B5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C55918-5529-234D-8F99-3BF0B660BA4C}"/>
              </a:ext>
            </a:extLst>
          </p:cNvPr>
          <p:cNvSpPr>
            <a:spLocks noGrp="1"/>
          </p:cNvSpPr>
          <p:nvPr>
            <p:ph type="dt" sz="half" idx="10"/>
          </p:nvPr>
        </p:nvSpPr>
        <p:spPr/>
        <p:txBody>
          <a:bodyPr/>
          <a:lstStyle/>
          <a:p>
            <a:fld id="{E5E798C4-E5BC-3D4D-A95F-E08E918C99ED}" type="datetimeFigureOut">
              <a:rPr lang="en-US" smtClean="0"/>
              <a:t>7/5/20</a:t>
            </a:fld>
            <a:endParaRPr lang="en-US"/>
          </a:p>
        </p:txBody>
      </p:sp>
      <p:sp>
        <p:nvSpPr>
          <p:cNvPr id="6" name="Footer Placeholder 5">
            <a:extLst>
              <a:ext uri="{FF2B5EF4-FFF2-40B4-BE49-F238E27FC236}">
                <a16:creationId xmlns:a16="http://schemas.microsoft.com/office/drawing/2014/main" id="{A4225104-1D8A-CD46-98B5-7C8260AB3C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19280-1BF2-7047-8373-97C216C11B3A}"/>
              </a:ext>
            </a:extLst>
          </p:cNvPr>
          <p:cNvSpPr>
            <a:spLocks noGrp="1"/>
          </p:cNvSpPr>
          <p:nvPr>
            <p:ph type="sldNum" sz="quarter" idx="12"/>
          </p:nvPr>
        </p:nvSpPr>
        <p:spPr/>
        <p:txBody>
          <a:bodyPr/>
          <a:lstStyle/>
          <a:p>
            <a:fld id="{89155508-F050-7247-9798-D39C889554CF}" type="slidenum">
              <a:rPr lang="en-US" smtClean="0"/>
              <a:t>‹#›</a:t>
            </a:fld>
            <a:endParaRPr lang="en-US"/>
          </a:p>
        </p:txBody>
      </p:sp>
    </p:spTree>
    <p:extLst>
      <p:ext uri="{BB962C8B-B14F-4D97-AF65-F5344CB8AC3E}">
        <p14:creationId xmlns:p14="http://schemas.microsoft.com/office/powerpoint/2010/main" val="2029702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2BCF6-40C1-D549-8481-3859313147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054561-737B-1747-A807-1A0F7F6C35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BBBF0-428B-6C48-88C7-74D234EF63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E798C4-E5BC-3D4D-A95F-E08E918C99ED}" type="datetimeFigureOut">
              <a:rPr lang="en-US" smtClean="0"/>
              <a:t>7/5/20</a:t>
            </a:fld>
            <a:endParaRPr lang="en-US"/>
          </a:p>
        </p:txBody>
      </p:sp>
      <p:sp>
        <p:nvSpPr>
          <p:cNvPr id="5" name="Footer Placeholder 4">
            <a:extLst>
              <a:ext uri="{FF2B5EF4-FFF2-40B4-BE49-F238E27FC236}">
                <a16:creationId xmlns:a16="http://schemas.microsoft.com/office/drawing/2014/main" id="{E24D4343-52E4-794B-8478-4E66A906BD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4A889D-8F5E-C746-8305-5F8E0D4B8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155508-F050-7247-9798-D39C889554CF}" type="slidenum">
              <a:rPr lang="en-US" smtClean="0"/>
              <a:t>‹#›</a:t>
            </a:fld>
            <a:endParaRPr lang="en-US"/>
          </a:p>
        </p:txBody>
      </p:sp>
    </p:spTree>
    <p:extLst>
      <p:ext uri="{BB962C8B-B14F-4D97-AF65-F5344CB8AC3E}">
        <p14:creationId xmlns:p14="http://schemas.microsoft.com/office/powerpoint/2010/main" val="27788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image" Target="../media/image4.tiff"/><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image" Target="../media/image3.tiff"/><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image" Target="../media/image5.tiff"/></Relationships>
</file>

<file path=ppt/slides/_rels/slide11.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diagramLayout" Target="../diagrams/layout14.xml"/><Relationship Id="rId7" Type="http://schemas.openxmlformats.org/officeDocument/2006/relationships/image" Target="../media/image6.tiff"/><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10" Type="http://schemas.openxmlformats.org/officeDocument/2006/relationships/image" Target="../media/image9.png"/><Relationship Id="rId4" Type="http://schemas.openxmlformats.org/officeDocument/2006/relationships/diagramQuickStyle" Target="../diagrams/quickStyle14.xml"/><Relationship Id="rId9" Type="http://schemas.openxmlformats.org/officeDocument/2006/relationships/image" Target="../media/image8.tiff"/></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10.tiff"/><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1.tiff"/><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8.xml"/><Relationship Id="rId7" Type="http://schemas.openxmlformats.org/officeDocument/2006/relationships/image" Target="../media/image11.tiff"/><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0.xml"/><Relationship Id="rId13" Type="http://schemas.openxmlformats.org/officeDocument/2006/relationships/image" Target="../media/image14.tiff"/><Relationship Id="rId3" Type="http://schemas.openxmlformats.org/officeDocument/2006/relationships/diagramLayout" Target="../diagrams/layout19.xml"/><Relationship Id="rId7" Type="http://schemas.openxmlformats.org/officeDocument/2006/relationships/diagramData" Target="../diagrams/data20.xml"/><Relationship Id="rId12" Type="http://schemas.openxmlformats.org/officeDocument/2006/relationships/diagramData" Target="../diagrams/data21.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microsoft.com/office/2007/relationships/diagramDrawing" Target="../diagrams/drawing20.xml"/><Relationship Id="rId5" Type="http://schemas.openxmlformats.org/officeDocument/2006/relationships/diagramColors" Target="../diagrams/colors19.xml"/><Relationship Id="rId10" Type="http://schemas.openxmlformats.org/officeDocument/2006/relationships/diagramColors" Target="../diagrams/colors20.xml"/><Relationship Id="rId4" Type="http://schemas.openxmlformats.org/officeDocument/2006/relationships/diagramQuickStyle" Target="../diagrams/quickStyle19.xml"/><Relationship Id="rId9" Type="http://schemas.openxmlformats.org/officeDocument/2006/relationships/diagramQuickStyle" Target="../diagrams/quickStyle20.xml"/><Relationship Id="rId1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3.xml"/><Relationship Id="rId13" Type="http://schemas.microsoft.com/office/2007/relationships/diagramDrawing" Target="../diagrams/drawing22.xml"/><Relationship Id="rId18" Type="http://schemas.microsoft.com/office/2007/relationships/diagramDrawing" Target="../diagrams/drawing23.xml"/><Relationship Id="rId3" Type="http://schemas.openxmlformats.org/officeDocument/2006/relationships/diagramData" Target="../diagrams/data22.xml"/><Relationship Id="rId7" Type="http://schemas.microsoft.com/office/2007/relationships/diagramDrawing" Target="../diagrams/drawing21.xml"/><Relationship Id="rId12" Type="http://schemas.openxmlformats.org/officeDocument/2006/relationships/diagramColors" Target="../diagrams/colors22.xml"/><Relationship Id="rId17" Type="http://schemas.openxmlformats.org/officeDocument/2006/relationships/diagramColors" Target="../diagrams/colors23.xml"/><Relationship Id="rId2" Type="http://schemas.openxmlformats.org/officeDocument/2006/relationships/notesSlide" Target="../notesSlides/notesSlide1.xml"/><Relationship Id="rId16" Type="http://schemas.openxmlformats.org/officeDocument/2006/relationships/diagramQuickStyle" Target="../diagrams/quickStyle23.xml"/><Relationship Id="rId20" Type="http://schemas.openxmlformats.org/officeDocument/2006/relationships/comments" Target="../comments/comment2.xml"/><Relationship Id="rId1" Type="http://schemas.openxmlformats.org/officeDocument/2006/relationships/slideLayout" Target="../slideLayouts/slideLayout4.xml"/><Relationship Id="rId6" Type="http://schemas.openxmlformats.org/officeDocument/2006/relationships/diagramColors" Target="../diagrams/colors21.xml"/><Relationship Id="rId11" Type="http://schemas.openxmlformats.org/officeDocument/2006/relationships/diagramQuickStyle" Target="../diagrams/quickStyle22.xml"/><Relationship Id="rId5" Type="http://schemas.openxmlformats.org/officeDocument/2006/relationships/diagramQuickStyle" Target="../diagrams/quickStyle21.xml"/><Relationship Id="rId15" Type="http://schemas.openxmlformats.org/officeDocument/2006/relationships/diagramLayout" Target="../diagrams/layout23.xml"/><Relationship Id="rId10" Type="http://schemas.openxmlformats.org/officeDocument/2006/relationships/diagramLayout" Target="../diagrams/layout22.xml"/><Relationship Id="rId19" Type="http://schemas.openxmlformats.org/officeDocument/2006/relationships/diagramData" Target="../diagrams/data26.xml"/><Relationship Id="rId4" Type="http://schemas.openxmlformats.org/officeDocument/2006/relationships/diagramLayout" Target="../diagrams/layout21.xml"/><Relationship Id="rId9" Type="http://schemas.openxmlformats.org/officeDocument/2006/relationships/diagramData" Target="../diagrams/data24.xml"/><Relationship Id="rId14" Type="http://schemas.openxmlformats.org/officeDocument/2006/relationships/diagramData" Target="../diagrams/data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1.tiff"/><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diagramData" Target="../diagrams/data31.xml"/><Relationship Id="rId3" Type="http://schemas.openxmlformats.org/officeDocument/2006/relationships/diagramLayout" Target="../diagrams/layout25.xml"/><Relationship Id="rId7" Type="http://schemas.openxmlformats.org/officeDocument/2006/relationships/diagramData" Target="../diagrams/data29.xml"/><Relationship Id="rId12" Type="http://schemas.microsoft.com/office/2007/relationships/diagramDrawing" Target="../diagrams/drawing26.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5.xml"/><Relationship Id="rId11" Type="http://schemas.openxmlformats.org/officeDocument/2006/relationships/diagramColors" Target="../diagrams/colors26.xml"/><Relationship Id="rId5" Type="http://schemas.openxmlformats.org/officeDocument/2006/relationships/diagramColors" Target="../diagrams/colors25.xml"/><Relationship Id="rId10" Type="http://schemas.openxmlformats.org/officeDocument/2006/relationships/diagramQuickStyle" Target="../diagrams/quickStyle26.xml"/><Relationship Id="rId4" Type="http://schemas.openxmlformats.org/officeDocument/2006/relationships/diagramQuickStyle" Target="../diagrams/quickStyle25.xml"/><Relationship Id="rId9" Type="http://schemas.openxmlformats.org/officeDocument/2006/relationships/diagramLayout" Target="../diagrams/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8.xml"/><Relationship Id="rId3" Type="http://schemas.openxmlformats.org/officeDocument/2006/relationships/diagramLayout" Target="../diagrams/layout27.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27.xml"/><Relationship Id="rId11" Type="http://schemas.microsoft.com/office/2007/relationships/diagramDrawing" Target="../diagrams/drawing28.xml"/><Relationship Id="rId5" Type="http://schemas.openxmlformats.org/officeDocument/2006/relationships/diagramColors" Target="../diagrams/colors27.xml"/><Relationship Id="rId10" Type="http://schemas.openxmlformats.org/officeDocument/2006/relationships/diagramColors" Target="../diagrams/colors28.xml"/><Relationship Id="rId4" Type="http://schemas.openxmlformats.org/officeDocument/2006/relationships/diagramQuickStyle" Target="../diagrams/quickStyle27.xml"/><Relationship Id="rId9" Type="http://schemas.openxmlformats.org/officeDocument/2006/relationships/diagramQuickStyle" Target="../diagrams/quickStyle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36.xml"/><Relationship Id="rId3" Type="http://schemas.openxmlformats.org/officeDocument/2006/relationships/diagramLayout" Target="../diagrams/layout30.xml"/><Relationship Id="rId7" Type="http://schemas.openxmlformats.org/officeDocument/2006/relationships/image" Target="../media/image28.tiff"/><Relationship Id="rId12" Type="http://schemas.microsoft.com/office/2007/relationships/diagramDrawing" Target="../diagrams/drawing31.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0.xml"/><Relationship Id="rId11" Type="http://schemas.openxmlformats.org/officeDocument/2006/relationships/diagramColors" Target="../diagrams/colors31.xml"/><Relationship Id="rId5" Type="http://schemas.openxmlformats.org/officeDocument/2006/relationships/diagramColors" Target="../diagrams/colors30.xml"/><Relationship Id="rId10" Type="http://schemas.openxmlformats.org/officeDocument/2006/relationships/diagramQuickStyle" Target="../diagrams/quickStyle31.xml"/><Relationship Id="rId4" Type="http://schemas.openxmlformats.org/officeDocument/2006/relationships/diagramQuickStyle" Target="../diagrams/quickStyle30.xml"/><Relationship Id="rId9" Type="http://schemas.openxmlformats.org/officeDocument/2006/relationships/diagramLayout" Target="../diagrams/layout31.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38.xml"/><Relationship Id="rId3" Type="http://schemas.openxmlformats.org/officeDocument/2006/relationships/diagramLayout" Target="../diagrams/layout32.xml"/><Relationship Id="rId7" Type="http://schemas.openxmlformats.org/officeDocument/2006/relationships/image" Target="../media/image29.tiff"/><Relationship Id="rId12" Type="http://schemas.microsoft.com/office/2007/relationships/diagramDrawing" Target="../diagrams/drawing33.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2.xml"/><Relationship Id="rId11" Type="http://schemas.openxmlformats.org/officeDocument/2006/relationships/diagramColors" Target="../diagrams/colors33.xml"/><Relationship Id="rId5" Type="http://schemas.openxmlformats.org/officeDocument/2006/relationships/diagramColors" Target="../diagrams/colors32.xml"/><Relationship Id="rId10" Type="http://schemas.openxmlformats.org/officeDocument/2006/relationships/diagramQuickStyle" Target="../diagrams/quickStyle33.xml"/><Relationship Id="rId4" Type="http://schemas.openxmlformats.org/officeDocument/2006/relationships/diagramQuickStyle" Target="../diagrams/quickStyle32.xml"/><Relationship Id="rId9" Type="http://schemas.openxmlformats.org/officeDocument/2006/relationships/diagramLayout" Target="../diagrams/layout33.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35.xml"/><Relationship Id="rId13" Type="http://schemas.openxmlformats.org/officeDocument/2006/relationships/diagramLayout" Target="../diagrams/layout36.xml"/><Relationship Id="rId3" Type="http://schemas.openxmlformats.org/officeDocument/2006/relationships/diagramLayout" Target="../diagrams/layout34.xml"/><Relationship Id="rId7" Type="http://schemas.openxmlformats.org/officeDocument/2006/relationships/diagramData" Target="../diagrams/data40.xml"/><Relationship Id="rId12" Type="http://schemas.openxmlformats.org/officeDocument/2006/relationships/diagramData" Target="../diagrams/data41.xml"/><Relationship Id="rId2" Type="http://schemas.openxmlformats.org/officeDocument/2006/relationships/diagramData" Target="../diagrams/data39.xml"/><Relationship Id="rId16" Type="http://schemas.microsoft.com/office/2007/relationships/diagramDrawing" Target="../diagrams/drawing36.xml"/><Relationship Id="rId1" Type="http://schemas.openxmlformats.org/officeDocument/2006/relationships/slideLayout" Target="../slideLayouts/slideLayout2.xml"/><Relationship Id="rId6" Type="http://schemas.microsoft.com/office/2007/relationships/diagramDrawing" Target="../diagrams/drawing34.xml"/><Relationship Id="rId11" Type="http://schemas.microsoft.com/office/2007/relationships/diagramDrawing" Target="../diagrams/drawing35.xml"/><Relationship Id="rId5" Type="http://schemas.openxmlformats.org/officeDocument/2006/relationships/diagramColors" Target="../diagrams/colors34.xml"/><Relationship Id="rId15" Type="http://schemas.openxmlformats.org/officeDocument/2006/relationships/diagramColors" Target="../diagrams/colors36.xml"/><Relationship Id="rId10" Type="http://schemas.openxmlformats.org/officeDocument/2006/relationships/diagramColors" Target="../diagrams/colors35.xml"/><Relationship Id="rId4" Type="http://schemas.openxmlformats.org/officeDocument/2006/relationships/diagramQuickStyle" Target="../diagrams/quickStyle34.xml"/><Relationship Id="rId9" Type="http://schemas.openxmlformats.org/officeDocument/2006/relationships/diagramQuickStyle" Target="../diagrams/quickStyle35.xml"/><Relationship Id="rId14" Type="http://schemas.openxmlformats.org/officeDocument/2006/relationships/diagramQuickStyle" Target="../diagrams/quickStyle3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30.tiff"/><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44.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46.xml"/><Relationship Id="rId13" Type="http://schemas.openxmlformats.org/officeDocument/2006/relationships/image" Target="../media/image32.tiff"/><Relationship Id="rId18" Type="http://schemas.microsoft.com/office/2007/relationships/diagramDrawing" Target="../diagrams/drawing42.xml"/><Relationship Id="rId3" Type="http://schemas.openxmlformats.org/officeDocument/2006/relationships/diagramLayout" Target="../diagrams/layout40.xml"/><Relationship Id="rId7" Type="http://schemas.openxmlformats.org/officeDocument/2006/relationships/image" Target="../media/image31.tiff"/><Relationship Id="rId12" Type="http://schemas.microsoft.com/office/2007/relationships/diagramDrawing" Target="../diagrams/drawing41.xml"/><Relationship Id="rId17" Type="http://schemas.openxmlformats.org/officeDocument/2006/relationships/diagramColors" Target="../diagrams/colors42.xml"/><Relationship Id="rId2" Type="http://schemas.openxmlformats.org/officeDocument/2006/relationships/diagramData" Target="../diagrams/data45.xml"/><Relationship Id="rId16" Type="http://schemas.openxmlformats.org/officeDocument/2006/relationships/diagramQuickStyle" Target="../diagrams/quickStyle42.xml"/><Relationship Id="rId1" Type="http://schemas.openxmlformats.org/officeDocument/2006/relationships/slideLayout" Target="../slideLayouts/slideLayout2.xml"/><Relationship Id="rId6" Type="http://schemas.microsoft.com/office/2007/relationships/diagramDrawing" Target="../diagrams/drawing40.xml"/><Relationship Id="rId11" Type="http://schemas.openxmlformats.org/officeDocument/2006/relationships/diagramColors" Target="../diagrams/colors41.xml"/><Relationship Id="rId5" Type="http://schemas.openxmlformats.org/officeDocument/2006/relationships/diagramColors" Target="../diagrams/colors40.xml"/><Relationship Id="rId15" Type="http://schemas.openxmlformats.org/officeDocument/2006/relationships/diagramLayout" Target="../diagrams/layout42.xml"/><Relationship Id="rId10" Type="http://schemas.openxmlformats.org/officeDocument/2006/relationships/diagramQuickStyle" Target="../diagrams/quickStyle41.xml"/><Relationship Id="rId4" Type="http://schemas.openxmlformats.org/officeDocument/2006/relationships/diagramQuickStyle" Target="../diagrams/quickStyle40.xml"/><Relationship Id="rId9" Type="http://schemas.openxmlformats.org/officeDocument/2006/relationships/diagramLayout" Target="../diagrams/layout41.xml"/><Relationship Id="rId14" Type="http://schemas.openxmlformats.org/officeDocument/2006/relationships/diagramData" Target="../diagrams/data47.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33.tiff"/><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4.xml"/><Relationship Id="rId7" Type="http://schemas.openxmlformats.org/officeDocument/2006/relationships/image" Target="../media/image34.tiff"/><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5.xml"/><Relationship Id="rId7" Type="http://schemas.openxmlformats.org/officeDocument/2006/relationships/image" Target="../media/image35.tiff"/><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34.xml.rels><?xml version="1.0" encoding="UTF-8" standalone="yes"?>
<Relationships xmlns="http://schemas.openxmlformats.org/package/2006/relationships"><Relationship Id="rId8" Type="http://schemas.openxmlformats.org/officeDocument/2006/relationships/image" Target="../media/image37.tiff"/><Relationship Id="rId13" Type="http://schemas.microsoft.com/office/2007/relationships/diagramDrawing" Target="../diagrams/drawing47.xml"/><Relationship Id="rId3" Type="http://schemas.openxmlformats.org/officeDocument/2006/relationships/diagramLayout" Target="../diagrams/layout46.xml"/><Relationship Id="rId7" Type="http://schemas.openxmlformats.org/officeDocument/2006/relationships/image" Target="../media/image36.tiff"/><Relationship Id="rId12" Type="http://schemas.openxmlformats.org/officeDocument/2006/relationships/diagramColors" Target="../diagrams/colors47.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46.xml"/><Relationship Id="rId11" Type="http://schemas.openxmlformats.org/officeDocument/2006/relationships/diagramQuickStyle" Target="../diagrams/quickStyle47.xml"/><Relationship Id="rId5" Type="http://schemas.openxmlformats.org/officeDocument/2006/relationships/diagramColors" Target="../diagrams/colors46.xml"/><Relationship Id="rId10" Type="http://schemas.openxmlformats.org/officeDocument/2006/relationships/diagramLayout" Target="../diagrams/layout47.xml"/><Relationship Id="rId4" Type="http://schemas.openxmlformats.org/officeDocument/2006/relationships/diagramQuickStyle" Target="../diagrams/quickStyle46.xml"/><Relationship Id="rId9" Type="http://schemas.openxmlformats.org/officeDocument/2006/relationships/diagramData" Target="../diagrams/data5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tiff"/></Relationships>
</file>

<file path=ppt/slides/_rels/slide37.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diagramLayout" Target="../diagrams/layout48.xml"/><Relationship Id="rId7" Type="http://schemas.openxmlformats.org/officeDocument/2006/relationships/image" Target="../media/image42.tiff"/><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38.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diagramLayout" Target="../diagrams/layout49.xml"/><Relationship Id="rId7" Type="http://schemas.openxmlformats.org/officeDocument/2006/relationships/image" Target="../media/image43.tiff"/><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39.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diagramLayout" Target="../diagrams/layout50.xml"/><Relationship Id="rId7" Type="http://schemas.openxmlformats.org/officeDocument/2006/relationships/image" Target="../media/image45.tiff"/><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52.xml"/><Relationship Id="rId13" Type="http://schemas.openxmlformats.org/officeDocument/2006/relationships/diagramLayout" Target="../diagrams/layout53.xml"/><Relationship Id="rId18" Type="http://schemas.openxmlformats.org/officeDocument/2006/relationships/diagramLayout" Target="../diagrams/layout54.xml"/><Relationship Id="rId3" Type="http://schemas.openxmlformats.org/officeDocument/2006/relationships/diagramLayout" Target="../diagrams/layout51.xml"/><Relationship Id="rId21" Type="http://schemas.microsoft.com/office/2007/relationships/diagramDrawing" Target="../diagrams/drawing54.xml"/><Relationship Id="rId7" Type="http://schemas.openxmlformats.org/officeDocument/2006/relationships/diagramData" Target="../diagrams/data57.xml"/><Relationship Id="rId12" Type="http://schemas.openxmlformats.org/officeDocument/2006/relationships/diagramData" Target="../diagrams/data58.xml"/><Relationship Id="rId17" Type="http://schemas.openxmlformats.org/officeDocument/2006/relationships/diagramData" Target="../diagrams/data59.xml"/><Relationship Id="rId2" Type="http://schemas.openxmlformats.org/officeDocument/2006/relationships/diagramData" Target="../diagrams/data56.xml"/><Relationship Id="rId16" Type="http://schemas.microsoft.com/office/2007/relationships/diagramDrawing" Target="../diagrams/drawing53.xml"/><Relationship Id="rId20" Type="http://schemas.openxmlformats.org/officeDocument/2006/relationships/diagramColors" Target="../diagrams/colors54.xml"/><Relationship Id="rId1" Type="http://schemas.openxmlformats.org/officeDocument/2006/relationships/slideLayout" Target="../slideLayouts/slideLayout2.xml"/><Relationship Id="rId6" Type="http://schemas.microsoft.com/office/2007/relationships/diagramDrawing" Target="../diagrams/drawing51.xml"/><Relationship Id="rId11" Type="http://schemas.microsoft.com/office/2007/relationships/diagramDrawing" Target="../diagrams/drawing52.xml"/><Relationship Id="rId5" Type="http://schemas.openxmlformats.org/officeDocument/2006/relationships/diagramColors" Target="../diagrams/colors51.xml"/><Relationship Id="rId15" Type="http://schemas.openxmlformats.org/officeDocument/2006/relationships/diagramColors" Target="../diagrams/colors53.xml"/><Relationship Id="rId10" Type="http://schemas.openxmlformats.org/officeDocument/2006/relationships/diagramColors" Target="../diagrams/colors52.xml"/><Relationship Id="rId19" Type="http://schemas.openxmlformats.org/officeDocument/2006/relationships/diagramQuickStyle" Target="../diagrams/quickStyle54.xml"/><Relationship Id="rId4" Type="http://schemas.openxmlformats.org/officeDocument/2006/relationships/diagramQuickStyle" Target="../diagrams/quickStyle51.xml"/><Relationship Id="rId9" Type="http://schemas.openxmlformats.org/officeDocument/2006/relationships/diagramQuickStyle" Target="../diagrams/quickStyle52.xml"/><Relationship Id="rId14" Type="http://schemas.openxmlformats.org/officeDocument/2006/relationships/diagramQuickStyle" Target="../diagrams/quickStyle5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60.xml"/><Relationship Id="rId1" Type="http://schemas.openxmlformats.org/officeDocument/2006/relationships/slideLayout" Target="../slideLayouts/slideLayout1.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image" Target="../media/image1.tiff"/><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image" Target="../media/image2.tiff"/><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0781572-33D2-E841-80C3-5C87EFC26C14}"/>
              </a:ext>
            </a:extLst>
          </p:cNvPr>
          <p:cNvGraphicFramePr/>
          <p:nvPr>
            <p:extLst>
              <p:ext uri="{D42A27DB-BD31-4B8C-83A1-F6EECF244321}">
                <p14:modId xmlns:p14="http://schemas.microsoft.com/office/powerpoint/2010/main" val="3871966011"/>
              </p:ext>
            </p:extLst>
          </p:nvPr>
        </p:nvGraphicFramePr>
        <p:xfrm>
          <a:off x="1524000" y="1122363"/>
          <a:ext cx="9144000" cy="23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ubtitle 2">
            <a:extLst>
              <a:ext uri="{FF2B5EF4-FFF2-40B4-BE49-F238E27FC236}">
                <a16:creationId xmlns:a16="http://schemas.microsoft.com/office/drawing/2014/main" id="{FAB378AE-04ED-F447-80FB-668364A13EF6}"/>
              </a:ext>
            </a:extLst>
          </p:cNvPr>
          <p:cNvSpPr>
            <a:spLocks noGrp="1"/>
          </p:cNvSpPr>
          <p:nvPr>
            <p:ph type="subTitle" idx="1"/>
          </p:nvPr>
        </p:nvSpPr>
        <p:spPr/>
        <p:txBody>
          <a:bodyPr/>
          <a:lstStyle/>
          <a:p>
            <a:r>
              <a:rPr lang="en-US" dirty="0"/>
              <a:t>By </a:t>
            </a:r>
          </a:p>
          <a:p>
            <a:r>
              <a:rPr lang="en-US" dirty="0"/>
              <a:t>Souleymane Konate</a:t>
            </a:r>
          </a:p>
          <a:p>
            <a:endParaRPr lang="en-US" dirty="0"/>
          </a:p>
        </p:txBody>
      </p:sp>
    </p:spTree>
    <p:extLst>
      <p:ext uri="{BB962C8B-B14F-4D97-AF65-F5344CB8AC3E}">
        <p14:creationId xmlns:p14="http://schemas.microsoft.com/office/powerpoint/2010/main" val="202373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3BF05DF-8EA3-A545-A86E-9B63AA26920F}"/>
              </a:ext>
            </a:extLst>
          </p:cNvPr>
          <p:cNvGraphicFramePr/>
          <p:nvPr>
            <p:extLst>
              <p:ext uri="{D42A27DB-BD31-4B8C-83A1-F6EECF244321}">
                <p14:modId xmlns:p14="http://schemas.microsoft.com/office/powerpoint/2010/main" val="2510922891"/>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5587FE63-180C-F149-8D5C-8244355B3B92}"/>
              </a:ext>
            </a:extLst>
          </p:cNvPr>
          <p:cNvGraphicFramePr>
            <a:graphicFrameLocks noGrp="1"/>
          </p:cNvGraphicFramePr>
          <p:nvPr>
            <p:ph idx="1"/>
            <p:extLst>
              <p:ext uri="{D42A27DB-BD31-4B8C-83A1-F6EECF244321}">
                <p14:modId xmlns:p14="http://schemas.microsoft.com/office/powerpoint/2010/main" val="3133230444"/>
              </p:ext>
            </p:extLst>
          </p:nvPr>
        </p:nvGraphicFramePr>
        <p:xfrm>
          <a:off x="838200" y="1825625"/>
          <a:ext cx="4376351"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A43745F7-65EB-4F46-B8E8-899075123380}"/>
              </a:ext>
            </a:extLst>
          </p:cNvPr>
          <p:cNvPicPr>
            <a:picLocks noChangeAspect="1"/>
          </p:cNvPicPr>
          <p:nvPr/>
        </p:nvPicPr>
        <p:blipFill rotWithShape="1">
          <a:blip r:embed="rId12"/>
          <a:srcRect l="4265" r="6283"/>
          <a:stretch/>
        </p:blipFill>
        <p:spPr>
          <a:xfrm>
            <a:off x="6095999" y="2133718"/>
            <a:ext cx="3851189" cy="838200"/>
          </a:xfrm>
          <a:prstGeom prst="rect">
            <a:avLst/>
          </a:prstGeom>
        </p:spPr>
      </p:pic>
      <p:pic>
        <p:nvPicPr>
          <p:cNvPr id="5" name="Content Placeholder 8">
            <a:extLst>
              <a:ext uri="{FF2B5EF4-FFF2-40B4-BE49-F238E27FC236}">
                <a16:creationId xmlns:a16="http://schemas.microsoft.com/office/drawing/2014/main" id="{D4FE984F-0B00-8A45-B432-921544D06B2F}"/>
              </a:ext>
            </a:extLst>
          </p:cNvPr>
          <p:cNvPicPr>
            <a:picLocks noChangeAspect="1"/>
          </p:cNvPicPr>
          <p:nvPr/>
        </p:nvPicPr>
        <p:blipFill rotWithShape="1">
          <a:blip r:embed="rId13"/>
          <a:srcRect l="8186" r="13827"/>
          <a:stretch/>
        </p:blipFill>
        <p:spPr>
          <a:xfrm>
            <a:off x="6539643" y="3364209"/>
            <a:ext cx="2594919" cy="723900"/>
          </a:xfrm>
          <a:prstGeom prst="rect">
            <a:avLst/>
          </a:prstGeom>
        </p:spPr>
      </p:pic>
      <p:pic>
        <p:nvPicPr>
          <p:cNvPr id="6" name="Picture 5">
            <a:extLst>
              <a:ext uri="{FF2B5EF4-FFF2-40B4-BE49-F238E27FC236}">
                <a16:creationId xmlns:a16="http://schemas.microsoft.com/office/drawing/2014/main" id="{B0B95120-44C3-F549-8504-3D13DACE4D53}"/>
              </a:ext>
            </a:extLst>
          </p:cNvPr>
          <p:cNvPicPr>
            <a:picLocks noChangeAspect="1"/>
          </p:cNvPicPr>
          <p:nvPr/>
        </p:nvPicPr>
        <p:blipFill>
          <a:blip r:embed="rId14"/>
          <a:stretch>
            <a:fillRect/>
          </a:stretch>
        </p:blipFill>
        <p:spPr>
          <a:xfrm>
            <a:off x="6439415" y="4645439"/>
            <a:ext cx="3251200" cy="850900"/>
          </a:xfrm>
          <a:prstGeom prst="rect">
            <a:avLst/>
          </a:prstGeom>
        </p:spPr>
      </p:pic>
      <p:sp>
        <p:nvSpPr>
          <p:cNvPr id="8" name="TextBox 7">
            <a:extLst>
              <a:ext uri="{FF2B5EF4-FFF2-40B4-BE49-F238E27FC236}">
                <a16:creationId xmlns:a16="http://schemas.microsoft.com/office/drawing/2014/main" id="{CD70455C-1AA8-AB47-A760-255D0610DC52}"/>
              </a:ext>
            </a:extLst>
          </p:cNvPr>
          <p:cNvSpPr txBox="1"/>
          <p:nvPr/>
        </p:nvSpPr>
        <p:spPr>
          <a:xfrm>
            <a:off x="5375189" y="5496339"/>
            <a:ext cx="5634682" cy="830997"/>
          </a:xfrm>
          <a:prstGeom prst="rect">
            <a:avLst/>
          </a:prstGeom>
          <a:noFill/>
        </p:spPr>
        <p:txBody>
          <a:bodyPr wrap="square" rtlCol="0">
            <a:spAutoFit/>
          </a:bodyPr>
          <a:lstStyle/>
          <a:p>
            <a:r>
              <a:rPr lang="en-US" sz="2400" dirty="0"/>
              <a:t>Prediction of output </a:t>
            </a:r>
            <a:r>
              <a:rPr lang="en-US" sz="2400" i="1" dirty="0"/>
              <a:t>Y</a:t>
            </a:r>
            <a:r>
              <a:rPr lang="en-US" sz="2400" dirty="0"/>
              <a:t> (sales) on the basis of input </a:t>
            </a:r>
            <a:r>
              <a:rPr lang="en-US" sz="2400" i="1" dirty="0"/>
              <a:t>X</a:t>
            </a:r>
            <a:r>
              <a:rPr lang="en-US" sz="2400" dirty="0"/>
              <a:t> (budget for TV advertisement)</a:t>
            </a:r>
          </a:p>
        </p:txBody>
      </p:sp>
      <p:sp>
        <p:nvSpPr>
          <p:cNvPr id="10" name="Left Brace 9">
            <a:extLst>
              <a:ext uri="{FF2B5EF4-FFF2-40B4-BE49-F238E27FC236}">
                <a16:creationId xmlns:a16="http://schemas.microsoft.com/office/drawing/2014/main" id="{EC0FC100-E34C-194B-BD73-D3D6BADCD2AC}"/>
              </a:ext>
            </a:extLst>
          </p:cNvPr>
          <p:cNvSpPr/>
          <p:nvPr/>
        </p:nvSpPr>
        <p:spPr>
          <a:xfrm rot="5400000">
            <a:off x="7894899" y="4183393"/>
            <a:ext cx="723899" cy="1008184"/>
          </a:xfrm>
          <a:prstGeom prst="leftBrace">
            <a:avLst>
              <a:gd name="adj1" fmla="val 8333"/>
              <a:gd name="adj2" fmla="val 5241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350704F-A910-A449-AE25-1E52BD0B8CCF}"/>
              </a:ext>
            </a:extLst>
          </p:cNvPr>
          <p:cNvSpPr txBox="1"/>
          <p:nvPr/>
        </p:nvSpPr>
        <p:spPr>
          <a:xfrm>
            <a:off x="8546156" y="4023489"/>
            <a:ext cx="1913498" cy="646331"/>
          </a:xfrm>
          <a:prstGeom prst="rect">
            <a:avLst/>
          </a:prstGeom>
          <a:noFill/>
        </p:spPr>
        <p:txBody>
          <a:bodyPr wrap="square" rtlCol="0">
            <a:spAutoFit/>
          </a:bodyPr>
          <a:lstStyle/>
          <a:p>
            <a:r>
              <a:rPr lang="en-US" b="1" dirty="0"/>
              <a:t>Estimate these coefficients</a:t>
            </a:r>
          </a:p>
        </p:txBody>
      </p:sp>
    </p:spTree>
    <p:extLst>
      <p:ext uri="{BB962C8B-B14F-4D97-AF65-F5344CB8AC3E}">
        <p14:creationId xmlns:p14="http://schemas.microsoft.com/office/powerpoint/2010/main" val="382628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D8E658EA-96B0-C248-BE33-680D2B650C1C}"/>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A9A685A-2116-4D43-AA32-24947094D39D}"/>
              </a:ext>
            </a:extLst>
          </p:cNvPr>
          <p:cNvPicPr>
            <a:picLocks noChangeAspect="1"/>
          </p:cNvPicPr>
          <p:nvPr/>
        </p:nvPicPr>
        <p:blipFill>
          <a:blip r:embed="rId7"/>
          <a:stretch>
            <a:fillRect/>
          </a:stretch>
        </p:blipFill>
        <p:spPr>
          <a:xfrm>
            <a:off x="898726" y="2038661"/>
            <a:ext cx="2730500" cy="673100"/>
          </a:xfrm>
          <a:prstGeom prst="rect">
            <a:avLst/>
          </a:prstGeom>
          <a:ln>
            <a:solidFill>
              <a:schemeClr val="accent1"/>
            </a:solidFill>
          </a:ln>
        </p:spPr>
      </p:pic>
      <p:sp>
        <p:nvSpPr>
          <p:cNvPr id="5" name="TextBox 4">
            <a:extLst>
              <a:ext uri="{FF2B5EF4-FFF2-40B4-BE49-F238E27FC236}">
                <a16:creationId xmlns:a16="http://schemas.microsoft.com/office/drawing/2014/main" id="{5183345E-299A-334D-9A04-2145ACECE4FA}"/>
              </a:ext>
            </a:extLst>
          </p:cNvPr>
          <p:cNvSpPr txBox="1"/>
          <p:nvPr/>
        </p:nvSpPr>
        <p:spPr>
          <a:xfrm>
            <a:off x="3888129" y="2091178"/>
            <a:ext cx="7481505" cy="1107996"/>
          </a:xfrm>
          <a:prstGeom prst="rect">
            <a:avLst/>
          </a:prstGeom>
          <a:noFill/>
        </p:spPr>
        <p:txBody>
          <a:bodyPr wrap="square" rtlCol="0">
            <a:spAutoFit/>
          </a:bodyPr>
          <a:lstStyle/>
          <a:p>
            <a:r>
              <a:rPr lang="en-US" sz="2400" dirty="0"/>
              <a:t>is defined to be the prediction for Y based on the </a:t>
            </a:r>
            <a:r>
              <a:rPr lang="en-US" sz="2400" dirty="0" err="1"/>
              <a:t>i-th</a:t>
            </a:r>
            <a:r>
              <a:rPr lang="en-US" sz="2400" dirty="0"/>
              <a:t> value of X. </a:t>
            </a:r>
          </a:p>
          <a:p>
            <a:endParaRPr lang="en-US" dirty="0"/>
          </a:p>
        </p:txBody>
      </p:sp>
      <p:pic>
        <p:nvPicPr>
          <p:cNvPr id="6" name="Picture 5">
            <a:extLst>
              <a:ext uri="{FF2B5EF4-FFF2-40B4-BE49-F238E27FC236}">
                <a16:creationId xmlns:a16="http://schemas.microsoft.com/office/drawing/2014/main" id="{CE035C2E-5FEA-1A49-B19D-D1B7EA3578D9}"/>
              </a:ext>
            </a:extLst>
          </p:cNvPr>
          <p:cNvPicPr>
            <a:picLocks noChangeAspect="1"/>
          </p:cNvPicPr>
          <p:nvPr/>
        </p:nvPicPr>
        <p:blipFill>
          <a:blip r:embed="rId8"/>
          <a:stretch>
            <a:fillRect/>
          </a:stretch>
        </p:blipFill>
        <p:spPr>
          <a:xfrm>
            <a:off x="838200" y="3105834"/>
            <a:ext cx="2833914" cy="646331"/>
          </a:xfrm>
          <a:prstGeom prst="rect">
            <a:avLst/>
          </a:prstGeom>
          <a:ln>
            <a:solidFill>
              <a:schemeClr val="accent1"/>
            </a:solidFill>
          </a:ln>
        </p:spPr>
      </p:pic>
      <p:sp>
        <p:nvSpPr>
          <p:cNvPr id="7" name="TextBox 6">
            <a:extLst>
              <a:ext uri="{FF2B5EF4-FFF2-40B4-BE49-F238E27FC236}">
                <a16:creationId xmlns:a16="http://schemas.microsoft.com/office/drawing/2014/main" id="{FDC9E5E8-1566-6A41-AD5A-81596D251438}"/>
              </a:ext>
            </a:extLst>
          </p:cNvPr>
          <p:cNvSpPr txBox="1"/>
          <p:nvPr/>
        </p:nvSpPr>
        <p:spPr>
          <a:xfrm>
            <a:off x="4027207" y="3069248"/>
            <a:ext cx="7342427" cy="830997"/>
          </a:xfrm>
          <a:prstGeom prst="rect">
            <a:avLst/>
          </a:prstGeom>
          <a:noFill/>
        </p:spPr>
        <p:txBody>
          <a:bodyPr wrap="square" rtlCol="0">
            <a:spAutoFit/>
          </a:bodyPr>
          <a:lstStyle/>
          <a:p>
            <a:r>
              <a:rPr lang="en-US" sz="2400" dirty="0"/>
              <a:t>represents the </a:t>
            </a:r>
            <a:r>
              <a:rPr lang="en-US" sz="2400" dirty="0" err="1"/>
              <a:t>i-th</a:t>
            </a:r>
            <a:r>
              <a:rPr lang="en-US" sz="2400" dirty="0"/>
              <a:t> </a:t>
            </a:r>
            <a:r>
              <a:rPr lang="en-US" sz="2400" b="1" dirty="0"/>
              <a:t>residual</a:t>
            </a:r>
            <a:r>
              <a:rPr lang="en-US" sz="2400" dirty="0"/>
              <a:t> or error between the predicted value and the actual data. </a:t>
            </a:r>
          </a:p>
        </p:txBody>
      </p:sp>
      <p:sp>
        <p:nvSpPr>
          <p:cNvPr id="8" name="TextBox 7">
            <a:extLst>
              <a:ext uri="{FF2B5EF4-FFF2-40B4-BE49-F238E27FC236}">
                <a16:creationId xmlns:a16="http://schemas.microsoft.com/office/drawing/2014/main" id="{5C265530-7D7E-BC49-B45B-57DEFC905C2E}"/>
              </a:ext>
            </a:extLst>
          </p:cNvPr>
          <p:cNvSpPr txBox="1"/>
          <p:nvPr/>
        </p:nvSpPr>
        <p:spPr>
          <a:xfrm>
            <a:off x="702275" y="4264402"/>
            <a:ext cx="6402860" cy="461665"/>
          </a:xfrm>
          <a:prstGeom prst="rect">
            <a:avLst/>
          </a:prstGeom>
          <a:noFill/>
        </p:spPr>
        <p:txBody>
          <a:bodyPr wrap="square" rtlCol="0">
            <a:spAutoFit/>
          </a:bodyPr>
          <a:lstStyle/>
          <a:p>
            <a:r>
              <a:rPr lang="en-US" sz="2400" dirty="0"/>
              <a:t>We define the Residual Sum of Squares (RSS) as </a:t>
            </a:r>
          </a:p>
        </p:txBody>
      </p:sp>
      <p:pic>
        <p:nvPicPr>
          <p:cNvPr id="9" name="Picture 8">
            <a:extLst>
              <a:ext uri="{FF2B5EF4-FFF2-40B4-BE49-F238E27FC236}">
                <a16:creationId xmlns:a16="http://schemas.microsoft.com/office/drawing/2014/main" id="{3FDD673E-CE75-2C41-B0B0-6A9FDEF9A3A2}"/>
              </a:ext>
            </a:extLst>
          </p:cNvPr>
          <p:cNvPicPr>
            <a:picLocks noChangeAspect="1"/>
          </p:cNvPicPr>
          <p:nvPr/>
        </p:nvPicPr>
        <p:blipFill>
          <a:blip r:embed="rId9"/>
          <a:stretch>
            <a:fillRect/>
          </a:stretch>
        </p:blipFill>
        <p:spPr>
          <a:xfrm>
            <a:off x="3286649" y="4912594"/>
            <a:ext cx="4648200" cy="635000"/>
          </a:xfrm>
          <a:prstGeom prst="rect">
            <a:avLst/>
          </a:prstGeom>
          <a:ln>
            <a:solidFill>
              <a:schemeClr val="accent1"/>
            </a:solid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DB2F9EB-ADA7-C544-A2AC-47A53D81A6F7}"/>
                  </a:ext>
                </a:extLst>
              </p:cNvPr>
              <p:cNvSpPr txBox="1"/>
              <p:nvPr/>
            </p:nvSpPr>
            <p:spPr>
              <a:xfrm>
                <a:off x="1099594" y="5765406"/>
                <a:ext cx="8761097" cy="850810"/>
              </a:xfrm>
              <a:prstGeom prst="rect">
                <a:avLst/>
              </a:prstGeom>
              <a:noFill/>
            </p:spPr>
            <p:txBody>
              <a:bodyPr wrap="square" rtlCol="0">
                <a:spAutoFit/>
              </a:bodyPr>
              <a:lstStyle/>
              <a:p>
                <a:r>
                  <a:rPr lang="en-US" sz="2400" dirty="0"/>
                  <a:t>The Least Squares approach </a:t>
                </a:r>
                <a:r>
                  <a:rPr lang="en-US" sz="2400" b="1" dirty="0"/>
                  <a:t>chooses the parameters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𝜷</m:t>
                        </m:r>
                      </m:e>
                    </m:acc>
                    <m:r>
                      <a:rPr lang="en-US" sz="2400" b="1" i="1">
                        <a:latin typeface="Cambria Math" panose="02040503050406030204" pitchFamily="18" charset="0"/>
                      </a:rPr>
                      <m:t>𝟎</m:t>
                    </m:r>
                  </m:oMath>
                </a14:m>
                <a:r>
                  <a:rPr lang="en-US" sz="2400" b="1" dirty="0"/>
                  <a:t> and </a:t>
                </a:r>
                <a14:m>
                  <m:oMath xmlns:m="http://schemas.openxmlformats.org/officeDocument/2006/math">
                    <m:acc>
                      <m:accPr>
                        <m:chr m:val="̂"/>
                        <m:ctrlPr>
                          <a:rPr lang="en-US" sz="2400" b="1" i="1">
                            <a:latin typeface="Cambria Math" panose="02040503050406030204" pitchFamily="18" charset="0"/>
                          </a:rPr>
                        </m:ctrlPr>
                      </m:accPr>
                      <m:e>
                        <m:r>
                          <a:rPr lang="en-US" sz="2400" b="1" i="1">
                            <a:latin typeface="Cambria Math" panose="02040503050406030204" pitchFamily="18" charset="0"/>
                            <a:ea typeface="Cambria Math" panose="02040503050406030204" pitchFamily="18" charset="0"/>
                          </a:rPr>
                          <m:t>𝜷</m:t>
                        </m:r>
                      </m:e>
                    </m:acc>
                    <m:r>
                      <a:rPr lang="en-US" sz="2400" b="1" i="1">
                        <a:latin typeface="Cambria Math" panose="02040503050406030204" pitchFamily="18" charset="0"/>
                      </a:rPr>
                      <m:t>𝟏</m:t>
                    </m:r>
                  </m:oMath>
                </a14:m>
                <a:endParaRPr lang="en-US" sz="2400" b="1" dirty="0"/>
              </a:p>
              <a:p>
                <a:r>
                  <a:rPr lang="en-US" sz="2400" b="1" u="sng" dirty="0">
                    <a:solidFill>
                      <a:schemeClr val="accent6"/>
                    </a:solidFill>
                  </a:rPr>
                  <a:t>to minimize the RSS</a:t>
                </a:r>
                <a:r>
                  <a:rPr lang="en-US" sz="2400" u="sng" dirty="0"/>
                  <a:t>.  </a:t>
                </a:r>
              </a:p>
            </p:txBody>
          </p:sp>
        </mc:Choice>
        <mc:Fallback>
          <p:sp>
            <p:nvSpPr>
              <p:cNvPr id="10" name="TextBox 9">
                <a:extLst>
                  <a:ext uri="{FF2B5EF4-FFF2-40B4-BE49-F238E27FC236}">
                    <a16:creationId xmlns:a16="http://schemas.microsoft.com/office/drawing/2014/main" id="{BDB2F9EB-ADA7-C544-A2AC-47A53D81A6F7}"/>
                  </a:ext>
                </a:extLst>
              </p:cNvPr>
              <p:cNvSpPr txBox="1">
                <a:spLocks noRot="1" noChangeAspect="1" noMove="1" noResize="1" noEditPoints="1" noAdjustHandles="1" noChangeArrowheads="1" noChangeShapeType="1" noTextEdit="1"/>
              </p:cNvSpPr>
              <p:nvPr/>
            </p:nvSpPr>
            <p:spPr>
              <a:xfrm>
                <a:off x="1099594" y="5765406"/>
                <a:ext cx="8761097" cy="850810"/>
              </a:xfrm>
              <a:prstGeom prst="rect">
                <a:avLst/>
              </a:prstGeom>
              <a:blipFill>
                <a:blip r:embed="rId10"/>
                <a:stretch>
                  <a:fillRect l="-1014" t="-5882" b="-14706"/>
                </a:stretch>
              </a:blipFill>
            </p:spPr>
            <p:txBody>
              <a:bodyPr/>
              <a:lstStyle/>
              <a:p>
                <a:r>
                  <a:rPr lang="en-US">
                    <a:noFill/>
                  </a:rPr>
                  <a:t> </a:t>
                </a:r>
              </a:p>
            </p:txBody>
          </p:sp>
        </mc:Fallback>
      </mc:AlternateContent>
      <p:sp>
        <p:nvSpPr>
          <p:cNvPr id="12" name="Left Arrow 11">
            <a:extLst>
              <a:ext uri="{FF2B5EF4-FFF2-40B4-BE49-F238E27FC236}">
                <a16:creationId xmlns:a16="http://schemas.microsoft.com/office/drawing/2014/main" id="{BA98A761-BFD4-B246-9BBC-48400AAC7C1F}"/>
              </a:ext>
            </a:extLst>
          </p:cNvPr>
          <p:cNvSpPr/>
          <p:nvPr/>
        </p:nvSpPr>
        <p:spPr>
          <a:xfrm>
            <a:off x="9491776" y="5946347"/>
            <a:ext cx="1009409" cy="488928"/>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48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42D61996-64C4-874B-BFB4-B5E31804C442}"/>
              </a:ext>
            </a:extLst>
          </p:cNvPr>
          <p:cNvGraphicFramePr/>
          <p:nvPr>
            <p:extLst>
              <p:ext uri="{D42A27DB-BD31-4B8C-83A1-F6EECF244321}">
                <p14:modId xmlns:p14="http://schemas.microsoft.com/office/powerpoint/2010/main" val="32588574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a:extLst>
              <a:ext uri="{FF2B5EF4-FFF2-40B4-BE49-F238E27FC236}">
                <a16:creationId xmlns:a16="http://schemas.microsoft.com/office/drawing/2014/main" id="{C9238D90-54F0-EA49-9615-259F7E8C3ACB}"/>
              </a:ext>
            </a:extLst>
          </p:cNvPr>
          <p:cNvGraphicFramePr>
            <a:graphicFrameLocks noGrp="1"/>
          </p:cNvGraphicFramePr>
          <p:nvPr>
            <p:ph sz="half" idx="1"/>
            <p:extLst>
              <p:ext uri="{D42A27DB-BD31-4B8C-83A1-F6EECF244321}">
                <p14:modId xmlns:p14="http://schemas.microsoft.com/office/powerpoint/2010/main" val="1036603462"/>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Content Placeholder 4">
            <a:extLst>
              <a:ext uri="{FF2B5EF4-FFF2-40B4-BE49-F238E27FC236}">
                <a16:creationId xmlns:a16="http://schemas.microsoft.com/office/drawing/2014/main" id="{896FEDDB-27AB-364F-B920-C82447692AD5}"/>
              </a:ext>
            </a:extLst>
          </p:cNvPr>
          <p:cNvPicPr>
            <a:picLocks noGrp="1" noChangeAspect="1"/>
          </p:cNvPicPr>
          <p:nvPr>
            <p:ph sz="half" idx="2"/>
          </p:nvPr>
        </p:nvPicPr>
        <p:blipFill rotWithShape="1">
          <a:blip r:embed="rId12"/>
          <a:srcRect l="9751" t="11432" r="12582" b="19846"/>
          <a:stretch/>
        </p:blipFill>
        <p:spPr>
          <a:xfrm>
            <a:off x="6096000" y="2236573"/>
            <a:ext cx="6105990" cy="3940390"/>
          </a:xfrm>
          <a:prstGeom prst="rect">
            <a:avLst/>
          </a:prstGeom>
        </p:spPr>
      </p:pic>
    </p:spTree>
    <p:extLst>
      <p:ext uri="{BB962C8B-B14F-4D97-AF65-F5344CB8AC3E}">
        <p14:creationId xmlns:p14="http://schemas.microsoft.com/office/powerpoint/2010/main" val="3137571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8651441-F1B5-0B45-84F9-4D62085BE979}"/>
              </a:ext>
            </a:extLst>
          </p:cNvPr>
          <p:cNvGraphicFramePr/>
          <p:nvPr>
            <p:extLst>
              <p:ext uri="{D42A27DB-BD31-4B8C-83A1-F6EECF244321}">
                <p14:modId xmlns:p14="http://schemas.microsoft.com/office/powerpoint/2010/main" val="405492241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0EF1A1AD-74D8-F646-921E-725266EAA1E9}"/>
              </a:ext>
            </a:extLst>
          </p:cNvPr>
          <p:cNvPicPr>
            <a:picLocks noGrp="1" noChangeAspect="1"/>
          </p:cNvPicPr>
          <p:nvPr>
            <p:ph idx="1"/>
          </p:nvPr>
        </p:nvPicPr>
        <p:blipFill>
          <a:blip r:embed="rId7"/>
          <a:stretch>
            <a:fillRect/>
          </a:stretch>
        </p:blipFill>
        <p:spPr>
          <a:xfrm>
            <a:off x="467498" y="2290231"/>
            <a:ext cx="10515600" cy="1519183"/>
          </a:xfrm>
          <a:prstGeom prst="rect">
            <a:avLst/>
          </a:prstGeom>
        </p:spPr>
      </p:pic>
      <p:sp>
        <p:nvSpPr>
          <p:cNvPr id="5" name="TextBox 4">
            <a:extLst>
              <a:ext uri="{FF2B5EF4-FFF2-40B4-BE49-F238E27FC236}">
                <a16:creationId xmlns:a16="http://schemas.microsoft.com/office/drawing/2014/main" id="{A069ADD3-F3CD-4C47-AF28-EDE79C85B0E1}"/>
              </a:ext>
            </a:extLst>
          </p:cNvPr>
          <p:cNvSpPr txBox="1"/>
          <p:nvPr/>
        </p:nvSpPr>
        <p:spPr>
          <a:xfrm>
            <a:off x="1436473" y="4287795"/>
            <a:ext cx="9319054" cy="1477328"/>
          </a:xfrm>
          <a:prstGeom prst="rect">
            <a:avLst/>
          </a:prstGeom>
          <a:noFill/>
        </p:spPr>
        <p:txBody>
          <a:bodyPr wrap="square" rtlCol="0">
            <a:spAutoFit/>
          </a:bodyPr>
          <a:lstStyle/>
          <a:p>
            <a:r>
              <a:rPr lang="en-US" sz="2400" dirty="0"/>
              <a:t>An increase of </a:t>
            </a:r>
            <a:r>
              <a:rPr lang="en-US" sz="2400" b="1" dirty="0"/>
              <a:t>$1,000</a:t>
            </a:r>
            <a:r>
              <a:rPr lang="en-US" sz="2400" dirty="0"/>
              <a:t> in the TV advertising budget is associated with an increase in sales by around </a:t>
            </a:r>
            <a:r>
              <a:rPr lang="en-US" sz="2400" b="1" dirty="0"/>
              <a:t>50 units</a:t>
            </a:r>
            <a:r>
              <a:rPr lang="en-US" sz="2400" dirty="0"/>
              <a:t>. </a:t>
            </a:r>
            <a:br>
              <a:rPr lang="en-US" sz="2400" dirty="0"/>
            </a:br>
            <a:r>
              <a:rPr lang="en-US" sz="2400" dirty="0"/>
              <a:t>The sales (thousands of units), and TV budget (in thousands of dollars). </a:t>
            </a:r>
          </a:p>
          <a:p>
            <a:endParaRPr lang="en-US" dirty="0"/>
          </a:p>
        </p:txBody>
      </p:sp>
      <p:sp>
        <p:nvSpPr>
          <p:cNvPr id="3" name="Left-Right Arrow 2">
            <a:extLst>
              <a:ext uri="{FF2B5EF4-FFF2-40B4-BE49-F238E27FC236}">
                <a16:creationId xmlns:a16="http://schemas.microsoft.com/office/drawing/2014/main" id="{D7194291-19D7-0741-8D92-5A8B23165963}"/>
              </a:ext>
            </a:extLst>
          </p:cNvPr>
          <p:cNvSpPr/>
          <p:nvPr/>
        </p:nvSpPr>
        <p:spPr>
          <a:xfrm>
            <a:off x="2681416" y="3327057"/>
            <a:ext cx="1359244" cy="20388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F0F872B-8C84-AB41-9AE2-6908AFCD250D}"/>
              </a:ext>
            </a:extLst>
          </p:cNvPr>
          <p:cNvSpPr/>
          <p:nvPr/>
        </p:nvSpPr>
        <p:spPr>
          <a:xfrm>
            <a:off x="4040660" y="3212757"/>
            <a:ext cx="1198605" cy="5966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230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78651441-F1B5-0B45-84F9-4D62085BE979}"/>
              </a:ext>
            </a:extLst>
          </p:cNvPr>
          <p:cNvGraphicFramePr/>
          <p:nvPr>
            <p:extLst>
              <p:ext uri="{D42A27DB-BD31-4B8C-83A1-F6EECF244321}">
                <p14:modId xmlns:p14="http://schemas.microsoft.com/office/powerpoint/2010/main" val="40446427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0EF1A1AD-74D8-F646-921E-725266EAA1E9}"/>
              </a:ext>
            </a:extLst>
          </p:cNvPr>
          <p:cNvPicPr>
            <a:picLocks noGrp="1" noChangeAspect="1"/>
          </p:cNvPicPr>
          <p:nvPr>
            <p:ph idx="1"/>
          </p:nvPr>
        </p:nvPicPr>
        <p:blipFill>
          <a:blip r:embed="rId7"/>
          <a:stretch>
            <a:fillRect/>
          </a:stretch>
        </p:blipFill>
        <p:spPr>
          <a:xfrm>
            <a:off x="381001" y="2290229"/>
            <a:ext cx="10515600" cy="1519183"/>
          </a:xfrm>
          <a:prstGeom prst="rect">
            <a:avLst/>
          </a:prstGeom>
        </p:spPr>
      </p:pic>
      <p:sp>
        <p:nvSpPr>
          <p:cNvPr id="2" name="Oval 1">
            <a:extLst>
              <a:ext uri="{FF2B5EF4-FFF2-40B4-BE49-F238E27FC236}">
                <a16:creationId xmlns:a16="http://schemas.microsoft.com/office/drawing/2014/main" id="{37724551-C420-FC46-867B-DE521461EF5F}"/>
              </a:ext>
            </a:extLst>
          </p:cNvPr>
          <p:cNvSpPr/>
          <p:nvPr/>
        </p:nvSpPr>
        <p:spPr>
          <a:xfrm>
            <a:off x="8674444" y="3161999"/>
            <a:ext cx="1680518" cy="647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AF01951-CC93-7440-8CD4-91F8A3634490}"/>
                  </a:ext>
                </a:extLst>
              </p:cNvPr>
              <p:cNvSpPr txBox="1"/>
              <p:nvPr/>
            </p:nvSpPr>
            <p:spPr>
              <a:xfrm>
                <a:off x="1520433" y="4001053"/>
                <a:ext cx="9975551" cy="830997"/>
              </a:xfrm>
              <a:prstGeom prst="rect">
                <a:avLst/>
              </a:prstGeom>
              <a:noFill/>
              <a:ln>
                <a:solidFill>
                  <a:schemeClr val="accent1">
                    <a:shade val="50000"/>
                  </a:schemeClr>
                </a:solidFill>
              </a:ln>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oMath>
                </a14:m>
                <a:r>
                  <a:rPr lang="en-US" sz="2400" dirty="0"/>
                  <a:t> There is no relationship between X (TV advertisement budget) and Y (sales)</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𝑎</m:t>
                        </m:r>
                      </m:sub>
                    </m:sSub>
                    <m:r>
                      <a:rPr lang="en-US" sz="2400" i="1">
                        <a:latin typeface="Cambria Math" panose="02040503050406030204" pitchFamily="18" charset="0"/>
                      </a:rPr>
                      <m:t> </m:t>
                    </m:r>
                  </m:oMath>
                </a14:m>
                <a:r>
                  <a:rPr lang="en-US" sz="2400" dirty="0"/>
                  <a:t>There is some relationship between X and Y</a:t>
                </a:r>
              </a:p>
            </p:txBody>
          </p:sp>
        </mc:Choice>
        <mc:Fallback>
          <p:sp>
            <p:nvSpPr>
              <p:cNvPr id="3" name="TextBox 2">
                <a:extLst>
                  <a:ext uri="{FF2B5EF4-FFF2-40B4-BE49-F238E27FC236}">
                    <a16:creationId xmlns:a16="http://schemas.microsoft.com/office/drawing/2014/main" id="{5AF01951-CC93-7440-8CD4-91F8A3634490}"/>
                  </a:ext>
                </a:extLst>
              </p:cNvPr>
              <p:cNvSpPr txBox="1">
                <a:spLocks noRot="1" noChangeAspect="1" noMove="1" noResize="1" noEditPoints="1" noAdjustHandles="1" noChangeArrowheads="1" noChangeShapeType="1" noTextEdit="1"/>
              </p:cNvSpPr>
              <p:nvPr/>
            </p:nvSpPr>
            <p:spPr>
              <a:xfrm>
                <a:off x="1520433" y="4001053"/>
                <a:ext cx="9975551" cy="830997"/>
              </a:xfrm>
              <a:prstGeom prst="rect">
                <a:avLst/>
              </a:prstGeom>
              <a:blipFill>
                <a:blip r:embed="rId8"/>
                <a:stretch>
                  <a:fillRect l="-254" t="-2985" b="-13433"/>
                </a:stretch>
              </a:blipFill>
              <a:ln>
                <a:solidFill>
                  <a:schemeClr val="accent1">
                    <a:shade val="50000"/>
                  </a:schemeClr>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ADF7F1D3-8A0E-174F-A97A-E120063B7383}"/>
              </a:ext>
            </a:extLst>
          </p:cNvPr>
          <p:cNvSpPr txBox="1"/>
          <p:nvPr/>
        </p:nvSpPr>
        <p:spPr>
          <a:xfrm>
            <a:off x="1520432" y="5008493"/>
            <a:ext cx="9975551" cy="1569660"/>
          </a:xfrm>
          <a:prstGeom prst="rect">
            <a:avLst/>
          </a:prstGeom>
          <a:noFill/>
          <a:ln>
            <a:solidFill>
              <a:schemeClr val="accent1">
                <a:shade val="50000"/>
              </a:schemeClr>
            </a:solidFill>
          </a:ln>
        </p:spPr>
        <p:txBody>
          <a:bodyPr wrap="square" rtlCol="0">
            <a:spAutoFit/>
          </a:bodyPr>
          <a:lstStyle/>
          <a:p>
            <a:pPr algn="ctr"/>
            <a:r>
              <a:rPr lang="en-US" sz="2400" b="1" u="sng" dirty="0"/>
              <a:t>Interpretation of the p-value</a:t>
            </a:r>
            <a:r>
              <a:rPr lang="en-US" sz="2400" u="sng" dirty="0"/>
              <a:t> </a:t>
            </a:r>
          </a:p>
          <a:p>
            <a:r>
              <a:rPr lang="en-US" sz="2400" dirty="0"/>
              <a:t>If we observe a small p-value (&lt; 0.05 or 0.01), then we can infer that there is an association between the predictor and the response. </a:t>
            </a:r>
          </a:p>
          <a:p>
            <a:endParaRPr lang="en-US" sz="2400" dirty="0"/>
          </a:p>
        </p:txBody>
      </p:sp>
      <p:sp>
        <p:nvSpPr>
          <p:cNvPr id="5" name="Down Arrow 4">
            <a:extLst>
              <a:ext uri="{FF2B5EF4-FFF2-40B4-BE49-F238E27FC236}">
                <a16:creationId xmlns:a16="http://schemas.microsoft.com/office/drawing/2014/main" id="{DF290222-7DD2-0C45-A71E-E5AF84912B81}"/>
              </a:ext>
            </a:extLst>
          </p:cNvPr>
          <p:cNvSpPr/>
          <p:nvPr/>
        </p:nvSpPr>
        <p:spPr>
          <a:xfrm rot="2427199">
            <a:off x="10514326" y="2775850"/>
            <a:ext cx="457200" cy="7722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48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72B2CC1-B15F-4B4B-8B7E-D33437E525B8}"/>
              </a:ext>
            </a:extLst>
          </p:cNvPr>
          <p:cNvGraphicFramePr/>
          <p:nvPr>
            <p:extLst>
              <p:ext uri="{D42A27DB-BD31-4B8C-83A1-F6EECF244321}">
                <p14:modId xmlns:p14="http://schemas.microsoft.com/office/powerpoint/2010/main" val="701846654"/>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DA91CC73-E0EF-0145-A068-8210E1034079}"/>
                  </a:ext>
                </a:extLst>
              </p:cNvPr>
              <p:cNvGraphicFramePr>
                <a:graphicFrameLocks noGrp="1"/>
              </p:cNvGraphicFramePr>
              <p:nvPr>
                <p:ph idx="1"/>
                <p:extLst>
                  <p:ext uri="{D42A27DB-BD31-4B8C-83A1-F6EECF244321}">
                    <p14:modId xmlns:p14="http://schemas.microsoft.com/office/powerpoint/2010/main" val="2311271430"/>
                  </p:ext>
                </p:extLst>
              </p:nvPr>
            </p:nvGraphicFramePr>
            <p:xfrm>
              <a:off x="702275" y="2511289"/>
              <a:ext cx="4203357" cy="37719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p:graphicFrame>
            <p:nvGraphicFramePr>
              <p:cNvPr id="6" name="Content Placeholder 5">
                <a:extLst>
                  <a:ext uri="{FF2B5EF4-FFF2-40B4-BE49-F238E27FC236}">
                    <a16:creationId xmlns:a16="http://schemas.microsoft.com/office/drawing/2014/main" id="{DA91CC73-E0EF-0145-A068-8210E1034079}"/>
                  </a:ext>
                </a:extLst>
              </p:cNvPr>
              <p:cNvGraphicFramePr>
                <a:graphicFrameLocks noGrp="1"/>
              </p:cNvGraphicFramePr>
              <p:nvPr>
                <p:ph idx="1"/>
                <p:extLst>
                  <p:ext uri="{D42A27DB-BD31-4B8C-83A1-F6EECF244321}">
                    <p14:modId xmlns:p14="http://schemas.microsoft.com/office/powerpoint/2010/main" val="2311271430"/>
                  </p:ext>
                </p:extLst>
              </p:nvPr>
            </p:nvGraphicFramePr>
            <p:xfrm>
              <a:off x="702275" y="2511289"/>
              <a:ext cx="4203357" cy="3771986"/>
            </p:xfrm>
            <a:graphic>
              <a:graphicData uri="http://schemas.openxmlformats.org/drawingml/2006/diagram">
                <dgm:relIds xmlns:dgm="http://schemas.openxmlformats.org/drawingml/2006/diagram" xmlns:r="http://schemas.openxmlformats.org/officeDocument/2006/relationships" r:dm="rId12" r:lo="rId8" r:qs="rId9" r:cs="rId10"/>
              </a:graphicData>
            </a:graphic>
          </p:graphicFrame>
        </mc:Fallback>
      </mc:AlternateContent>
      <p:pic>
        <p:nvPicPr>
          <p:cNvPr id="4" name="Picture 3">
            <a:extLst>
              <a:ext uri="{FF2B5EF4-FFF2-40B4-BE49-F238E27FC236}">
                <a16:creationId xmlns:a16="http://schemas.microsoft.com/office/drawing/2014/main" id="{842C07CF-78F4-D747-9E9C-CC5930235FCB}"/>
              </a:ext>
            </a:extLst>
          </p:cNvPr>
          <p:cNvPicPr>
            <a:picLocks noChangeAspect="1"/>
          </p:cNvPicPr>
          <p:nvPr/>
        </p:nvPicPr>
        <p:blipFill>
          <a:blip r:embed="rId13"/>
          <a:stretch>
            <a:fillRect/>
          </a:stretch>
        </p:blipFill>
        <p:spPr>
          <a:xfrm>
            <a:off x="5410029" y="2307451"/>
            <a:ext cx="6413500" cy="2070100"/>
          </a:xfrm>
          <a:prstGeom prst="rect">
            <a:avLst/>
          </a:prstGeom>
        </p:spPr>
      </p:pic>
      <p:sp>
        <p:nvSpPr>
          <p:cNvPr id="10" name="TextBox 9">
            <a:extLst>
              <a:ext uri="{FF2B5EF4-FFF2-40B4-BE49-F238E27FC236}">
                <a16:creationId xmlns:a16="http://schemas.microsoft.com/office/drawing/2014/main" id="{A3CE1423-A896-6D4F-A655-0D63B52828B3}"/>
              </a:ext>
            </a:extLst>
          </p:cNvPr>
          <p:cNvSpPr txBox="1"/>
          <p:nvPr/>
        </p:nvSpPr>
        <p:spPr>
          <a:xfrm>
            <a:off x="5565604" y="4749323"/>
            <a:ext cx="6102350" cy="1200329"/>
          </a:xfrm>
          <a:prstGeom prst="rect">
            <a:avLst/>
          </a:prstGeom>
          <a:noFill/>
        </p:spPr>
        <p:txBody>
          <a:bodyPr wrap="square" rtlCol="0">
            <a:spAutoFit/>
          </a:bodyPr>
          <a:lstStyle/>
          <a:p>
            <a:r>
              <a:rPr lang="en-US" sz="2400" dirty="0"/>
              <a:t>Actual sales deviate from the true regression line by approximately </a:t>
            </a:r>
            <a:r>
              <a:rPr lang="en-US" sz="2400" b="1" dirty="0"/>
              <a:t>3,260 (3.26 * 1000) units</a:t>
            </a:r>
            <a:r>
              <a:rPr lang="en-US" sz="2400" dirty="0"/>
              <a:t>, on </a:t>
            </a:r>
            <a:r>
              <a:rPr lang="en-US" sz="2400" b="1" dirty="0"/>
              <a:t>average.</a:t>
            </a:r>
            <a:r>
              <a:rPr lang="en-US" sz="2400" dirty="0"/>
              <a:t> </a:t>
            </a:r>
          </a:p>
        </p:txBody>
      </p:sp>
      <p:sp>
        <p:nvSpPr>
          <p:cNvPr id="11" name="Oval 10">
            <a:extLst>
              <a:ext uri="{FF2B5EF4-FFF2-40B4-BE49-F238E27FC236}">
                <a16:creationId xmlns:a16="http://schemas.microsoft.com/office/drawing/2014/main" id="{57A19B80-19B5-8F42-A1AB-547B2CEAFDD4}"/>
              </a:ext>
            </a:extLst>
          </p:cNvPr>
          <p:cNvSpPr/>
          <p:nvPr/>
        </p:nvSpPr>
        <p:spPr>
          <a:xfrm>
            <a:off x="9724767" y="2959442"/>
            <a:ext cx="1037968" cy="3830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702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Diagram 4">
                <a:extLst>
                  <a:ext uri="{FF2B5EF4-FFF2-40B4-BE49-F238E27FC236}">
                    <a16:creationId xmlns:a16="http://schemas.microsoft.com/office/drawing/2014/main" id="{8AA368E1-FC3E-E94F-A630-946B9E2A0A0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 4">
                <a:extLst>
                  <a:ext uri="{FF2B5EF4-FFF2-40B4-BE49-F238E27FC236}">
                    <a16:creationId xmlns:a16="http://schemas.microsoft.com/office/drawing/2014/main" id="{8AA368E1-FC3E-E94F-A630-946B9E2A0A0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aphicFrame>
        <p:nvGraphicFramePr>
          <p:cNvPr id="6" name="Content Placeholder 5">
            <a:extLst>
              <a:ext uri="{FF2B5EF4-FFF2-40B4-BE49-F238E27FC236}">
                <a16:creationId xmlns:a16="http://schemas.microsoft.com/office/drawing/2014/main" id="{C76CD329-F505-B648-B521-803788B81604}"/>
              </a:ext>
            </a:extLst>
          </p:cNvPr>
          <p:cNvGraphicFramePr>
            <a:graphicFrameLocks noGrp="1"/>
          </p:cNvGraphicFramePr>
          <p:nvPr>
            <p:ph sz="half" idx="1"/>
            <p:extLst>
              <p:ext uri="{D42A27DB-BD31-4B8C-83A1-F6EECF244321}">
                <p14:modId xmlns:p14="http://schemas.microsoft.com/office/powerpoint/2010/main" val="2985393505"/>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5E5C0FFC-E141-DD4F-9F7B-E3E5E3901479}"/>
                  </a:ext>
                </a:extLst>
              </p:cNvPr>
              <p:cNvGraphicFramePr>
                <a:graphicFrameLocks noGrp="1"/>
              </p:cNvGraphicFramePr>
              <p:nvPr>
                <p:ph sz="half" idx="2"/>
                <p:extLst>
                  <p:ext uri="{D42A27DB-BD31-4B8C-83A1-F6EECF244321}">
                    <p14:modId xmlns:p14="http://schemas.microsoft.com/office/powerpoint/2010/main" val="155374653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mc:Choice>
        <mc:Fallback>
          <p:graphicFrame>
            <p:nvGraphicFramePr>
              <p:cNvPr id="7" name="Content Placeholder 6">
                <a:extLst>
                  <a:ext uri="{FF2B5EF4-FFF2-40B4-BE49-F238E27FC236}">
                    <a16:creationId xmlns:a16="http://schemas.microsoft.com/office/drawing/2014/main" id="{5E5C0FFC-E141-DD4F-9F7B-E3E5E3901479}"/>
                  </a:ext>
                </a:extLst>
              </p:cNvPr>
              <p:cNvGraphicFramePr>
                <a:graphicFrameLocks noGrp="1"/>
              </p:cNvGraphicFramePr>
              <p:nvPr>
                <p:ph sz="half" idx="2"/>
                <p:extLst>
                  <p:ext uri="{D42A27DB-BD31-4B8C-83A1-F6EECF244321}">
                    <p14:modId xmlns:p14="http://schemas.microsoft.com/office/powerpoint/2010/main" val="155374653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9" r:lo="rId15" r:qs="rId16" r:cs="rId17"/>
              </a:graphicData>
            </a:graphic>
          </p:graphicFrame>
        </mc:Fallback>
      </mc:AlternateContent>
    </p:spTree>
    <p:extLst>
      <p:ext uri="{BB962C8B-B14F-4D97-AF65-F5344CB8AC3E}">
        <p14:creationId xmlns:p14="http://schemas.microsoft.com/office/powerpoint/2010/main" val="96144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A00F-92D6-114A-BCBA-A08C231027D9}"/>
              </a:ext>
            </a:extLst>
          </p:cNvPr>
          <p:cNvSpPr>
            <a:spLocks noGrp="1"/>
          </p:cNvSpPr>
          <p:nvPr>
            <p:ph type="ctrTitle"/>
          </p:nvPr>
        </p:nvSpPr>
        <p:spPr/>
        <p:txBody>
          <a:bodyPr/>
          <a:lstStyle/>
          <a:p>
            <a:r>
              <a:rPr lang="en-US" dirty="0"/>
              <a:t>Multiple Regression</a:t>
            </a:r>
          </a:p>
        </p:txBody>
      </p:sp>
      <p:sp>
        <p:nvSpPr>
          <p:cNvPr id="3" name="Subtitle 2">
            <a:extLst>
              <a:ext uri="{FF2B5EF4-FFF2-40B4-BE49-F238E27FC236}">
                <a16:creationId xmlns:a16="http://schemas.microsoft.com/office/drawing/2014/main" id="{8B7B51C4-1726-9C4F-8B5B-D54F2D061C5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7068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E9D6-578A-C24D-8698-9A29F186627C}"/>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DAE52EE4-8EEA-6D42-807A-1C7EB48E0B48}"/>
              </a:ext>
            </a:extLst>
          </p:cNvPr>
          <p:cNvPicPr>
            <a:picLocks noGrp="1" noChangeAspect="1"/>
          </p:cNvPicPr>
          <p:nvPr>
            <p:ph idx="1"/>
          </p:nvPr>
        </p:nvPicPr>
        <p:blipFill>
          <a:blip r:embed="rId2"/>
          <a:stretch>
            <a:fillRect/>
          </a:stretch>
        </p:blipFill>
        <p:spPr>
          <a:xfrm>
            <a:off x="1442650" y="2227649"/>
            <a:ext cx="6575853" cy="831015"/>
          </a:xfrm>
          <a:prstGeom prst="rect">
            <a:avLst/>
          </a:prstGeom>
        </p:spPr>
      </p:pic>
      <p:pic>
        <p:nvPicPr>
          <p:cNvPr id="5" name="Picture 4">
            <a:extLst>
              <a:ext uri="{FF2B5EF4-FFF2-40B4-BE49-F238E27FC236}">
                <a16:creationId xmlns:a16="http://schemas.microsoft.com/office/drawing/2014/main" id="{5C837496-B9DE-CB47-BFEE-E820E2BBEBAC}"/>
              </a:ext>
            </a:extLst>
          </p:cNvPr>
          <p:cNvPicPr>
            <a:picLocks noChangeAspect="1"/>
          </p:cNvPicPr>
          <p:nvPr/>
        </p:nvPicPr>
        <p:blipFill>
          <a:blip r:embed="rId3"/>
          <a:stretch>
            <a:fillRect/>
          </a:stretch>
        </p:blipFill>
        <p:spPr>
          <a:xfrm>
            <a:off x="1244942" y="684288"/>
            <a:ext cx="8680860" cy="687235"/>
          </a:xfrm>
          <a:prstGeom prst="rect">
            <a:avLst/>
          </a:prstGeom>
        </p:spPr>
      </p:pic>
      <p:pic>
        <p:nvPicPr>
          <p:cNvPr id="6" name="Picture 5">
            <a:extLst>
              <a:ext uri="{FF2B5EF4-FFF2-40B4-BE49-F238E27FC236}">
                <a16:creationId xmlns:a16="http://schemas.microsoft.com/office/drawing/2014/main" id="{20D43C5F-0DA9-0C41-87A1-68C0EACF9872}"/>
              </a:ext>
            </a:extLst>
          </p:cNvPr>
          <p:cNvPicPr>
            <a:picLocks noChangeAspect="1"/>
          </p:cNvPicPr>
          <p:nvPr/>
        </p:nvPicPr>
        <p:blipFill>
          <a:blip r:embed="rId4"/>
          <a:stretch>
            <a:fillRect/>
          </a:stretch>
        </p:blipFill>
        <p:spPr>
          <a:xfrm>
            <a:off x="1699054" y="3058664"/>
            <a:ext cx="5562600" cy="723900"/>
          </a:xfrm>
          <a:prstGeom prst="rect">
            <a:avLst/>
          </a:prstGeom>
        </p:spPr>
      </p:pic>
      <p:pic>
        <p:nvPicPr>
          <p:cNvPr id="7" name="Picture 6">
            <a:extLst>
              <a:ext uri="{FF2B5EF4-FFF2-40B4-BE49-F238E27FC236}">
                <a16:creationId xmlns:a16="http://schemas.microsoft.com/office/drawing/2014/main" id="{5C5B0AFF-AD45-3D40-8814-9F46B8844F2D}"/>
              </a:ext>
            </a:extLst>
          </p:cNvPr>
          <p:cNvPicPr>
            <a:picLocks noChangeAspect="1"/>
          </p:cNvPicPr>
          <p:nvPr/>
        </p:nvPicPr>
        <p:blipFill>
          <a:blip r:embed="rId5"/>
          <a:stretch>
            <a:fillRect/>
          </a:stretch>
        </p:blipFill>
        <p:spPr>
          <a:xfrm>
            <a:off x="1255004" y="4156128"/>
            <a:ext cx="8750174" cy="2017584"/>
          </a:xfrm>
          <a:prstGeom prst="rect">
            <a:avLst/>
          </a:prstGeom>
          <a:solidFill>
            <a:schemeClr val="bg1"/>
          </a:solidFill>
          <a:ln>
            <a:solidFill>
              <a:schemeClr val="accent1"/>
            </a:solidFill>
          </a:ln>
        </p:spPr>
      </p:pic>
      <p:sp>
        <p:nvSpPr>
          <p:cNvPr id="3" name="Down Arrow 2">
            <a:extLst>
              <a:ext uri="{FF2B5EF4-FFF2-40B4-BE49-F238E27FC236}">
                <a16:creationId xmlns:a16="http://schemas.microsoft.com/office/drawing/2014/main" id="{F67D9840-B1F0-8E40-BAE9-7A6555E9191B}"/>
              </a:ext>
            </a:extLst>
          </p:cNvPr>
          <p:cNvSpPr/>
          <p:nvPr/>
        </p:nvSpPr>
        <p:spPr>
          <a:xfrm>
            <a:off x="9419175" y="3110997"/>
            <a:ext cx="506627" cy="9927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DC4F79-2056-D249-98A2-B5DE4395F55B}"/>
              </a:ext>
            </a:extLst>
          </p:cNvPr>
          <p:cNvSpPr/>
          <p:nvPr/>
        </p:nvSpPr>
        <p:spPr>
          <a:xfrm>
            <a:off x="8427308" y="2227649"/>
            <a:ext cx="2520778" cy="651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of the Regression</a:t>
            </a:r>
          </a:p>
        </p:txBody>
      </p:sp>
    </p:spTree>
    <p:extLst>
      <p:ext uri="{BB962C8B-B14F-4D97-AF65-F5344CB8AC3E}">
        <p14:creationId xmlns:p14="http://schemas.microsoft.com/office/powerpoint/2010/main" val="1500661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D8E2F6B-8E4E-DE40-9C8C-78C2B48646F6}"/>
              </a:ext>
            </a:extLst>
          </p:cNvPr>
          <p:cNvGraphicFramePr/>
          <p:nvPr>
            <p:extLst>
              <p:ext uri="{D42A27DB-BD31-4B8C-83A1-F6EECF244321}">
                <p14:modId xmlns:p14="http://schemas.microsoft.com/office/powerpoint/2010/main" val="391651213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4E5BB300-CF62-324C-8698-9414D5E063B5}"/>
              </a:ext>
            </a:extLst>
          </p:cNvPr>
          <p:cNvSpPr>
            <a:spLocks noGrp="1"/>
          </p:cNvSpPr>
          <p:nvPr>
            <p:ph idx="1"/>
          </p:nvPr>
        </p:nvSpPr>
        <p:spPr/>
        <p:txBody>
          <a:bodyPr/>
          <a:lstStyle/>
          <a:p>
            <a:r>
              <a:rPr lang="en-US" dirty="0"/>
              <a:t>Is there a relationship between the response and predictors? (F-Statistics)</a:t>
            </a:r>
          </a:p>
          <a:p>
            <a:r>
              <a:rPr lang="en-US" dirty="0"/>
              <a:t>Which variables are important? </a:t>
            </a:r>
          </a:p>
          <a:p>
            <a:r>
              <a:rPr lang="en-US" dirty="0"/>
              <a:t>How does the </a:t>
            </a:r>
            <a:r>
              <a:rPr lang="en-US" b="1" dirty="0"/>
              <a:t>model fit</a:t>
            </a:r>
            <a:r>
              <a:rPr lang="en-US" dirty="0"/>
              <a:t> the data?</a:t>
            </a:r>
          </a:p>
          <a:p>
            <a:r>
              <a:rPr lang="en-US" dirty="0"/>
              <a:t>Predictions (confidence interval and prediction interval)</a:t>
            </a:r>
          </a:p>
          <a:p>
            <a:r>
              <a:rPr lang="en-US" dirty="0"/>
              <a:t>Confidence interval to quantify the uncertainty surrounding the average sales over a large number of cities. </a:t>
            </a:r>
          </a:p>
          <a:p>
            <a:endParaRPr lang="en-US" dirty="0"/>
          </a:p>
        </p:txBody>
      </p:sp>
    </p:spTree>
    <p:extLst>
      <p:ext uri="{BB962C8B-B14F-4D97-AF65-F5344CB8AC3E}">
        <p14:creationId xmlns:p14="http://schemas.microsoft.com/office/powerpoint/2010/main" val="286514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599C4-D0E1-0E4C-AC44-8F0287F938D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D2B4F6F-9FBC-ED4E-A6FE-3E4E40D1F88F}"/>
              </a:ext>
            </a:extLst>
          </p:cNvPr>
          <p:cNvSpPr>
            <a:spLocks noGrp="1"/>
          </p:cNvSpPr>
          <p:nvPr>
            <p:ph idx="1"/>
          </p:nvPr>
        </p:nvSpPr>
        <p:spPr/>
        <p:txBody>
          <a:bodyPr/>
          <a:lstStyle/>
          <a:p>
            <a:r>
              <a:rPr lang="en-US" dirty="0"/>
              <a:t>Linear Regression and Multiple Regression</a:t>
            </a:r>
          </a:p>
          <a:p>
            <a:r>
              <a:rPr lang="en-US" dirty="0"/>
              <a:t>Logistic Regression </a:t>
            </a:r>
          </a:p>
          <a:p>
            <a:r>
              <a:rPr lang="en-US" dirty="0"/>
              <a:t>P-value, RSE, R Squared, and F-Statistic</a:t>
            </a:r>
          </a:p>
        </p:txBody>
      </p:sp>
    </p:spTree>
    <p:extLst>
      <p:ext uri="{BB962C8B-B14F-4D97-AF65-F5344CB8AC3E}">
        <p14:creationId xmlns:p14="http://schemas.microsoft.com/office/powerpoint/2010/main" val="90361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7F08-82B3-B048-A60D-C797A82CB1DC}"/>
              </a:ext>
            </a:extLst>
          </p:cNvPr>
          <p:cNvSpPr>
            <a:spLocks noGrp="1"/>
          </p:cNvSpPr>
          <p:nvPr>
            <p:ph type="title"/>
          </p:nvPr>
        </p:nvSpPr>
        <p:spPr/>
        <p:txBody>
          <a:bodyPr>
            <a:normAutofit/>
          </a:bodyPr>
          <a:lstStyle/>
          <a:p>
            <a:r>
              <a:rPr lang="en-US" dirty="0"/>
              <a:t>Is There a Relationship Between the Response and Predictors? The F-Statistics  </a:t>
            </a:r>
          </a:p>
        </p:txBody>
      </p:sp>
      <mc:AlternateContent xmlns:mc="http://schemas.openxmlformats.org/markup-compatibility/2006">
        <mc:Choice xmlns:a14="http://schemas.microsoft.com/office/drawing/2010/main" Requires="a14">
          <p:graphicFrame>
            <p:nvGraphicFramePr>
              <p:cNvPr id="5" name="Content Placeholder 4">
                <a:extLst>
                  <a:ext uri="{FF2B5EF4-FFF2-40B4-BE49-F238E27FC236}">
                    <a16:creationId xmlns:a16="http://schemas.microsoft.com/office/drawing/2014/main" id="{33C0A4D1-5B1C-E24A-BFAC-12CB03FB8E7F}"/>
                  </a:ext>
                </a:extLst>
              </p:cNvPr>
              <p:cNvGraphicFramePr>
                <a:graphicFrameLocks noGrp="1"/>
              </p:cNvGraphicFramePr>
              <p:nvPr>
                <p:ph sz="half" idx="1"/>
                <p:extLst>
                  <p:ext uri="{D42A27DB-BD31-4B8C-83A1-F6EECF244321}">
                    <p14:modId xmlns:p14="http://schemas.microsoft.com/office/powerpoint/2010/main" val="26771651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Content Placeholder 4">
                <a:extLst>
                  <a:ext uri="{FF2B5EF4-FFF2-40B4-BE49-F238E27FC236}">
                    <a16:creationId xmlns:a16="http://schemas.microsoft.com/office/drawing/2014/main" id="{33C0A4D1-5B1C-E24A-BFAC-12CB03FB8E7F}"/>
                  </a:ext>
                </a:extLst>
              </p:cNvPr>
              <p:cNvGraphicFramePr>
                <a:graphicFrameLocks noGrp="1"/>
              </p:cNvGraphicFramePr>
              <p:nvPr>
                <p:ph sz="half" idx="1"/>
                <p:extLst>
                  <p:ext uri="{D42A27DB-BD31-4B8C-83A1-F6EECF244321}">
                    <p14:modId xmlns:p14="http://schemas.microsoft.com/office/powerpoint/2010/main" val="2677165196"/>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7" r:lo="rId3" r:qs="rId4" r:cs="rId5"/>
              </a:graphicData>
            </a:graphic>
          </p:graphicFrame>
        </mc:Fallback>
      </mc:AlternateContent>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8C0303CA-2925-C842-8C3C-8116D998C864}"/>
                  </a:ext>
                </a:extLst>
              </p:cNvPr>
              <p:cNvGraphicFramePr>
                <a:graphicFrameLocks noGrp="1"/>
              </p:cNvGraphicFramePr>
              <p:nvPr>
                <p:ph sz="half" idx="2"/>
                <p:extLst>
                  <p:ext uri="{D42A27DB-BD31-4B8C-83A1-F6EECF244321}">
                    <p14:modId xmlns:p14="http://schemas.microsoft.com/office/powerpoint/2010/main" val="3752328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Choice>
        <mc:Fallback>
          <p:graphicFrame>
            <p:nvGraphicFramePr>
              <p:cNvPr id="6" name="Content Placeholder 5">
                <a:extLst>
                  <a:ext uri="{FF2B5EF4-FFF2-40B4-BE49-F238E27FC236}">
                    <a16:creationId xmlns:a16="http://schemas.microsoft.com/office/drawing/2014/main" id="{8C0303CA-2925-C842-8C3C-8116D998C864}"/>
                  </a:ext>
                </a:extLst>
              </p:cNvPr>
              <p:cNvGraphicFramePr>
                <a:graphicFrameLocks noGrp="1"/>
              </p:cNvGraphicFramePr>
              <p:nvPr>
                <p:ph sz="half" idx="2"/>
                <p:extLst>
                  <p:ext uri="{D42A27DB-BD31-4B8C-83A1-F6EECF244321}">
                    <p14:modId xmlns:p14="http://schemas.microsoft.com/office/powerpoint/2010/main" val="375232899"/>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13" r:lo="rId9" r:qs="rId10" r:cs="rId11"/>
              </a:graphicData>
            </a:graphic>
          </p:graphicFrame>
        </mc:Fallback>
      </mc:AlternateContent>
    </p:spTree>
    <p:extLst>
      <p:ext uri="{BB962C8B-B14F-4D97-AF65-F5344CB8AC3E}">
        <p14:creationId xmlns:p14="http://schemas.microsoft.com/office/powerpoint/2010/main" val="2609487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ABEE9-773E-594A-B4BC-4C59DE02B915}"/>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22C335C4-AFD6-C44E-98B4-DD6B16B6A8C9}"/>
              </a:ext>
            </a:extLst>
          </p:cNvPr>
          <p:cNvPicPr>
            <a:picLocks noGrp="1" noChangeAspect="1"/>
          </p:cNvPicPr>
          <p:nvPr>
            <p:ph idx="1"/>
          </p:nvPr>
        </p:nvPicPr>
        <p:blipFill rotWithShape="1">
          <a:blip r:embed="rId2"/>
          <a:srcRect l="13137" r="13013"/>
          <a:stretch/>
        </p:blipFill>
        <p:spPr>
          <a:xfrm>
            <a:off x="1042001" y="3870574"/>
            <a:ext cx="4623414" cy="1841342"/>
          </a:xfrm>
          <a:prstGeom prst="rect">
            <a:avLst/>
          </a:prstGeom>
        </p:spPr>
      </p:pic>
      <p:pic>
        <p:nvPicPr>
          <p:cNvPr id="5" name="Picture 4">
            <a:extLst>
              <a:ext uri="{FF2B5EF4-FFF2-40B4-BE49-F238E27FC236}">
                <a16:creationId xmlns:a16="http://schemas.microsoft.com/office/drawing/2014/main" id="{E4251AA4-46AF-E64A-8555-F2ADB39CC4B0}"/>
              </a:ext>
            </a:extLst>
          </p:cNvPr>
          <p:cNvPicPr>
            <a:picLocks noChangeAspect="1"/>
          </p:cNvPicPr>
          <p:nvPr/>
        </p:nvPicPr>
        <p:blipFill>
          <a:blip r:embed="rId3"/>
          <a:stretch>
            <a:fillRect/>
          </a:stretch>
        </p:blipFill>
        <p:spPr>
          <a:xfrm>
            <a:off x="838200" y="2029232"/>
            <a:ext cx="7638535" cy="1841342"/>
          </a:xfrm>
          <a:prstGeom prst="rect">
            <a:avLst/>
          </a:prstGeom>
        </p:spPr>
      </p:pic>
      <p:sp>
        <p:nvSpPr>
          <p:cNvPr id="7" name="TextBox 6">
            <a:extLst>
              <a:ext uri="{FF2B5EF4-FFF2-40B4-BE49-F238E27FC236}">
                <a16:creationId xmlns:a16="http://schemas.microsoft.com/office/drawing/2014/main" id="{4181D55F-959E-2545-A295-18F5C8F4BE77}"/>
              </a:ext>
            </a:extLst>
          </p:cNvPr>
          <p:cNvSpPr txBox="1"/>
          <p:nvPr/>
        </p:nvSpPr>
        <p:spPr>
          <a:xfrm>
            <a:off x="7838303" y="3815219"/>
            <a:ext cx="3678195" cy="2677656"/>
          </a:xfrm>
          <a:prstGeom prst="rect">
            <a:avLst/>
          </a:prstGeom>
          <a:noFill/>
        </p:spPr>
        <p:txBody>
          <a:bodyPr wrap="square" rtlCol="0">
            <a:spAutoFit/>
          </a:bodyPr>
          <a:lstStyle/>
          <a:p>
            <a:r>
              <a:rPr lang="en-US" sz="2400" u="sng" dirty="0"/>
              <a:t>Conclusion:</a:t>
            </a:r>
            <a:r>
              <a:rPr lang="en-US" sz="2400" dirty="0"/>
              <a:t> In this data set, the p-value associated with the F-statistic is essentially 0. Therefore, </a:t>
            </a:r>
            <a:r>
              <a:rPr lang="en-US" sz="2400" b="1" dirty="0"/>
              <a:t>there is evidence that at least one of the media is associated with increased sales.</a:t>
            </a:r>
            <a:r>
              <a:rPr lang="en-US" sz="2400" dirty="0"/>
              <a:t> </a:t>
            </a:r>
          </a:p>
        </p:txBody>
      </p:sp>
      <p:pic>
        <p:nvPicPr>
          <p:cNvPr id="8" name="Picture 7">
            <a:extLst>
              <a:ext uri="{FF2B5EF4-FFF2-40B4-BE49-F238E27FC236}">
                <a16:creationId xmlns:a16="http://schemas.microsoft.com/office/drawing/2014/main" id="{A7630017-1ED5-7147-A0D0-36FCD3BC118B}"/>
              </a:ext>
            </a:extLst>
          </p:cNvPr>
          <p:cNvPicPr>
            <a:picLocks noChangeAspect="1"/>
          </p:cNvPicPr>
          <p:nvPr/>
        </p:nvPicPr>
        <p:blipFill>
          <a:blip r:embed="rId4"/>
          <a:stretch>
            <a:fillRect/>
          </a:stretch>
        </p:blipFill>
        <p:spPr>
          <a:xfrm>
            <a:off x="1244942" y="684288"/>
            <a:ext cx="8680860" cy="687235"/>
          </a:xfrm>
          <a:prstGeom prst="rect">
            <a:avLst/>
          </a:prstGeom>
        </p:spPr>
      </p:pic>
    </p:spTree>
    <p:extLst>
      <p:ext uri="{BB962C8B-B14F-4D97-AF65-F5344CB8AC3E}">
        <p14:creationId xmlns:p14="http://schemas.microsoft.com/office/powerpoint/2010/main" val="1184511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49DDE87F-8D42-FA4B-9D11-BE0DBDE29720}"/>
              </a:ext>
            </a:extLst>
          </p:cNvPr>
          <p:cNvGraphicFramePr/>
          <p:nvPr>
            <p:extLst>
              <p:ext uri="{D42A27DB-BD31-4B8C-83A1-F6EECF244321}">
                <p14:modId xmlns:p14="http://schemas.microsoft.com/office/powerpoint/2010/main" val="587085148"/>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660AB046-38EA-9445-8EC2-81877F631407}"/>
              </a:ext>
            </a:extLst>
          </p:cNvPr>
          <p:cNvGraphicFramePr>
            <a:graphicFrameLocks noGrp="1"/>
          </p:cNvGraphicFramePr>
          <p:nvPr>
            <p:ph idx="1"/>
            <p:extLst>
              <p:ext uri="{D42A27DB-BD31-4B8C-83A1-F6EECF244321}">
                <p14:modId xmlns:p14="http://schemas.microsoft.com/office/powerpoint/2010/main" val="41592214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49758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BD5E-C5BC-AC44-9E28-B0C01FF67226}"/>
              </a:ext>
            </a:extLst>
          </p:cNvPr>
          <p:cNvSpPr>
            <a:spLocks noGrp="1"/>
          </p:cNvSpPr>
          <p:nvPr>
            <p:ph type="ctrTitle"/>
          </p:nvPr>
        </p:nvSpPr>
        <p:spPr/>
        <p:txBody>
          <a:bodyPr/>
          <a:lstStyle/>
          <a:p>
            <a:r>
              <a:rPr lang="en-US" dirty="0"/>
              <a:t>The Logistic Model </a:t>
            </a:r>
          </a:p>
        </p:txBody>
      </p:sp>
      <p:sp>
        <p:nvSpPr>
          <p:cNvPr id="3" name="Subtitle 2">
            <a:extLst>
              <a:ext uri="{FF2B5EF4-FFF2-40B4-BE49-F238E27FC236}">
                <a16:creationId xmlns:a16="http://schemas.microsoft.com/office/drawing/2014/main" id="{749B9574-3F18-504E-A555-77C2BF2E435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1918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F5BC200-A984-CD41-9CFA-3CD586D4D2D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6B4F445B-6F95-3043-A62D-11E32388C978}"/>
              </a:ext>
            </a:extLst>
          </p:cNvPr>
          <p:cNvSpPr>
            <a:spLocks noGrp="1"/>
          </p:cNvSpPr>
          <p:nvPr>
            <p:ph idx="1"/>
          </p:nvPr>
        </p:nvSpPr>
        <p:spPr>
          <a:xfrm>
            <a:off x="2659792" y="2183971"/>
            <a:ext cx="6872416" cy="3092364"/>
          </a:xfrm>
        </p:spPr>
        <p:txBody>
          <a:bodyPr>
            <a:normAutofit lnSpcReduction="10000"/>
          </a:bodyPr>
          <a:lstStyle/>
          <a:p>
            <a:endParaRPr lang="en-US" dirty="0"/>
          </a:p>
          <a:p>
            <a:pPr>
              <a:buFont typeface="Wingdings" pitchFamily="2" charset="2"/>
              <a:buChar char="Ø"/>
            </a:pPr>
            <a:r>
              <a:rPr lang="en-US" dirty="0"/>
              <a:t> Data Set: Simulated data containing information on ten thousand customers. </a:t>
            </a:r>
          </a:p>
          <a:p>
            <a:pPr>
              <a:buFont typeface="Wingdings" pitchFamily="2" charset="2"/>
              <a:buChar char="Ø"/>
            </a:pPr>
            <a:endParaRPr lang="en-US" dirty="0"/>
          </a:p>
          <a:p>
            <a:pPr>
              <a:buFont typeface="Wingdings" pitchFamily="2" charset="2"/>
              <a:buChar char="Ø"/>
            </a:pPr>
            <a:r>
              <a:rPr lang="en-US" dirty="0"/>
              <a:t> Aim: To predict which customers will default on their credit card debt. </a:t>
            </a:r>
            <a:br>
              <a:rPr lang="en-US" dirty="0"/>
            </a:br>
            <a:endParaRPr lang="en-US" dirty="0"/>
          </a:p>
        </p:txBody>
      </p:sp>
    </p:spTree>
    <p:extLst>
      <p:ext uri="{BB962C8B-B14F-4D97-AF65-F5344CB8AC3E}">
        <p14:creationId xmlns:p14="http://schemas.microsoft.com/office/powerpoint/2010/main" val="3165397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7794BFE-6F85-7E4E-848B-186C1F1B3B00}"/>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Pentagon 3">
            <a:extLst>
              <a:ext uri="{FF2B5EF4-FFF2-40B4-BE49-F238E27FC236}">
                <a16:creationId xmlns:a16="http://schemas.microsoft.com/office/drawing/2014/main" id="{CE82A3B7-232D-F043-A697-F83EABE48D69}"/>
              </a:ext>
            </a:extLst>
          </p:cNvPr>
          <p:cNvSpPr/>
          <p:nvPr/>
        </p:nvSpPr>
        <p:spPr>
          <a:xfrm>
            <a:off x="705185" y="2047895"/>
            <a:ext cx="2485768" cy="593125"/>
          </a:xfrm>
          <a:prstGeom prst="homePlat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Let’s take a look at the data</a:t>
            </a:r>
          </a:p>
        </p:txBody>
      </p:sp>
      <p:pic>
        <p:nvPicPr>
          <p:cNvPr id="5" name="Content Placeholder 3">
            <a:extLst>
              <a:ext uri="{FF2B5EF4-FFF2-40B4-BE49-F238E27FC236}">
                <a16:creationId xmlns:a16="http://schemas.microsoft.com/office/drawing/2014/main" id="{E045AC83-79C9-464A-8B31-0DF884C40387}"/>
              </a:ext>
            </a:extLst>
          </p:cNvPr>
          <p:cNvPicPr>
            <a:picLocks noChangeAspect="1"/>
          </p:cNvPicPr>
          <p:nvPr/>
        </p:nvPicPr>
        <p:blipFill>
          <a:blip r:embed="rId7"/>
          <a:stretch>
            <a:fillRect/>
          </a:stretch>
        </p:blipFill>
        <p:spPr>
          <a:xfrm>
            <a:off x="3641153" y="2067486"/>
            <a:ext cx="7712646" cy="4082270"/>
          </a:xfrm>
          <a:prstGeom prst="rect">
            <a:avLst/>
          </a:prstGeom>
        </p:spPr>
      </p:pic>
      <p:graphicFrame>
        <p:nvGraphicFramePr>
          <p:cNvPr id="8" name="Diagram 7">
            <a:extLst>
              <a:ext uri="{FF2B5EF4-FFF2-40B4-BE49-F238E27FC236}">
                <a16:creationId xmlns:a16="http://schemas.microsoft.com/office/drawing/2014/main" id="{05533829-29FE-C340-A33B-5F0510F4EB41}"/>
              </a:ext>
            </a:extLst>
          </p:cNvPr>
          <p:cNvGraphicFramePr/>
          <p:nvPr/>
        </p:nvGraphicFramePr>
        <p:xfrm>
          <a:off x="367748" y="3190461"/>
          <a:ext cx="3160643" cy="2031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a:extLst>
              <a:ext uri="{FF2B5EF4-FFF2-40B4-BE49-F238E27FC236}">
                <a16:creationId xmlns:a16="http://schemas.microsoft.com/office/drawing/2014/main" id="{7BA019A4-D2DA-9048-8E90-9FF4A4AFD385}"/>
              </a:ext>
            </a:extLst>
          </p:cNvPr>
          <p:cNvSpPr/>
          <p:nvPr/>
        </p:nvSpPr>
        <p:spPr>
          <a:xfrm>
            <a:off x="474562" y="6145635"/>
            <a:ext cx="363638" cy="3472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10C0F84-9BA6-BC44-9C81-CDF8E49DD4B6}"/>
              </a:ext>
            </a:extLst>
          </p:cNvPr>
          <p:cNvSpPr txBox="1"/>
          <p:nvPr/>
        </p:nvSpPr>
        <p:spPr>
          <a:xfrm>
            <a:off x="856476" y="6203510"/>
            <a:ext cx="2671915" cy="276999"/>
          </a:xfrm>
          <a:prstGeom prst="rect">
            <a:avLst/>
          </a:prstGeom>
          <a:noFill/>
        </p:spPr>
        <p:txBody>
          <a:bodyPr wrap="square" rtlCol="0">
            <a:spAutoFit/>
          </a:bodyPr>
          <a:lstStyle/>
          <a:p>
            <a:r>
              <a:rPr lang="en-US" sz="1200" b="1" dirty="0">
                <a:solidFill>
                  <a:schemeClr val="accent2">
                    <a:lumMod val="75000"/>
                  </a:schemeClr>
                </a:solidFill>
              </a:rPr>
              <a:t>Customers who did not pay the loan</a:t>
            </a:r>
          </a:p>
        </p:txBody>
      </p:sp>
      <p:sp>
        <p:nvSpPr>
          <p:cNvPr id="13" name="Rectangle 12">
            <a:extLst>
              <a:ext uri="{FF2B5EF4-FFF2-40B4-BE49-F238E27FC236}">
                <a16:creationId xmlns:a16="http://schemas.microsoft.com/office/drawing/2014/main" id="{8A791D68-B40C-764B-B8B1-967DD7CF5EA1}"/>
              </a:ext>
            </a:extLst>
          </p:cNvPr>
          <p:cNvSpPr/>
          <p:nvPr/>
        </p:nvSpPr>
        <p:spPr>
          <a:xfrm>
            <a:off x="458118" y="5458666"/>
            <a:ext cx="363638" cy="3472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A8AFB84-A8A6-094D-B51E-7DBF797E112E}"/>
              </a:ext>
            </a:extLst>
          </p:cNvPr>
          <p:cNvSpPr txBox="1"/>
          <p:nvPr/>
        </p:nvSpPr>
        <p:spPr>
          <a:xfrm>
            <a:off x="933259" y="5494228"/>
            <a:ext cx="2229091" cy="276999"/>
          </a:xfrm>
          <a:prstGeom prst="rect">
            <a:avLst/>
          </a:prstGeom>
          <a:noFill/>
        </p:spPr>
        <p:txBody>
          <a:bodyPr wrap="square" rtlCol="0">
            <a:spAutoFit/>
          </a:bodyPr>
          <a:lstStyle/>
          <a:p>
            <a:r>
              <a:rPr lang="en-US" sz="1200" b="1" dirty="0">
                <a:solidFill>
                  <a:srgbClr val="00B0F0"/>
                </a:solidFill>
              </a:rPr>
              <a:t>Customers who payed the loan</a:t>
            </a:r>
          </a:p>
        </p:txBody>
      </p:sp>
    </p:spTree>
    <p:extLst>
      <p:ext uri="{BB962C8B-B14F-4D97-AF65-F5344CB8AC3E}">
        <p14:creationId xmlns:p14="http://schemas.microsoft.com/office/powerpoint/2010/main" val="3764795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18612F4D-28FF-7944-8B21-2133DF7CBAAF}"/>
              </a:ext>
            </a:extLst>
          </p:cNvPr>
          <p:cNvGraphicFramePr/>
          <p:nvPr/>
        </p:nvGraphicFramePr>
        <p:xfrm>
          <a:off x="6094105" y="802955"/>
          <a:ext cx="4977976" cy="1454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DC94EF5-D024-244D-BC00-A71BE7B749A5}"/>
              </a:ext>
            </a:extLst>
          </p:cNvPr>
          <p:cNvPicPr>
            <a:picLocks noChangeAspect="1"/>
          </p:cNvPicPr>
          <p:nvPr/>
        </p:nvPicPr>
        <p:blipFill>
          <a:blip r:embed="rId7"/>
          <a:stretch>
            <a:fillRect/>
          </a:stretch>
        </p:blipFill>
        <p:spPr>
          <a:xfrm>
            <a:off x="1355259" y="1629089"/>
            <a:ext cx="1810010" cy="3620021"/>
          </a:xfrm>
          <a:prstGeom prst="rect">
            <a:avLst/>
          </a:prstGeom>
        </p:spPr>
      </p:pic>
      <p:graphicFrame>
        <p:nvGraphicFramePr>
          <p:cNvPr id="5" name="Content Placeholder 4">
            <a:extLst>
              <a:ext uri="{FF2B5EF4-FFF2-40B4-BE49-F238E27FC236}">
                <a16:creationId xmlns:a16="http://schemas.microsoft.com/office/drawing/2014/main" id="{1007F56C-BE66-134C-9197-1BD82D8AEE34}"/>
              </a:ext>
            </a:extLst>
          </p:cNvPr>
          <p:cNvGraphicFramePr>
            <a:graphicFrameLocks noGrp="1"/>
          </p:cNvGraphicFramePr>
          <p:nvPr>
            <p:ph idx="1"/>
          </p:nvPr>
        </p:nvGraphicFramePr>
        <p:xfrm>
          <a:off x="6090574" y="2421682"/>
          <a:ext cx="4977578" cy="36392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148187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6DAE1942-0C06-3D4D-879E-A35D51AB60F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0CC70625-FB5D-3942-ACB6-6BAAB08CA4F8}"/>
              </a:ext>
            </a:extLst>
          </p:cNvPr>
          <p:cNvGraphicFramePr>
            <a:graphicFrameLocks noGrp="1"/>
          </p:cNvGraphicFramePr>
          <p:nvPr>
            <p:ph idx="1"/>
          </p:nvPr>
        </p:nvGraphicFramePr>
        <p:xfrm>
          <a:off x="838200" y="1825625"/>
          <a:ext cx="5470003" cy="36607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8A1E6621-ACAA-6842-8F28-C87B97248CC7}"/>
              </a:ext>
            </a:extLst>
          </p:cNvPr>
          <p:cNvGraphicFramePr/>
          <p:nvPr/>
        </p:nvGraphicFramePr>
        <p:xfrm>
          <a:off x="7310056" y="2708738"/>
          <a:ext cx="3790066" cy="21644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82979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F0F467A-A060-7149-9C41-5C898ACE30F9}"/>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4FAAAF1D-4A03-9B45-9DA6-6576D07CD8A9}"/>
              </a:ext>
            </a:extLst>
          </p:cNvPr>
          <p:cNvPicPr>
            <a:picLocks noGrp="1" noChangeAspect="1"/>
          </p:cNvPicPr>
          <p:nvPr>
            <p:ph idx="1"/>
          </p:nvPr>
        </p:nvPicPr>
        <p:blipFill rotWithShape="1">
          <a:blip r:embed="rId7"/>
          <a:srcRect l="3025" t="4617" r="4988" b="30353"/>
          <a:stretch/>
        </p:blipFill>
        <p:spPr>
          <a:xfrm>
            <a:off x="1931428" y="2075934"/>
            <a:ext cx="8942517" cy="3447536"/>
          </a:xfrm>
          <a:prstGeom prst="rect">
            <a:avLst/>
          </a:prstGeom>
        </p:spPr>
      </p:pic>
      <p:sp>
        <p:nvSpPr>
          <p:cNvPr id="5" name="TextBox 4">
            <a:extLst>
              <a:ext uri="{FF2B5EF4-FFF2-40B4-BE49-F238E27FC236}">
                <a16:creationId xmlns:a16="http://schemas.microsoft.com/office/drawing/2014/main" id="{FA19237E-6019-D543-B573-EF6518F60DF5}"/>
              </a:ext>
            </a:extLst>
          </p:cNvPr>
          <p:cNvSpPr txBox="1"/>
          <p:nvPr/>
        </p:nvSpPr>
        <p:spPr>
          <a:xfrm>
            <a:off x="2673752" y="5724050"/>
            <a:ext cx="3628194" cy="369332"/>
          </a:xfrm>
          <a:prstGeom prst="rect">
            <a:avLst/>
          </a:prstGeom>
          <a:noFill/>
        </p:spPr>
        <p:txBody>
          <a:bodyPr wrap="square" rtlCol="0">
            <a:spAutoFit/>
          </a:bodyPr>
          <a:lstStyle/>
          <a:p>
            <a:pPr algn="ctr"/>
            <a:r>
              <a:rPr lang="en-US" b="1" dirty="0"/>
              <a:t>Linear Regression </a:t>
            </a:r>
          </a:p>
        </p:txBody>
      </p:sp>
      <p:sp>
        <p:nvSpPr>
          <p:cNvPr id="6" name="TextBox 5">
            <a:extLst>
              <a:ext uri="{FF2B5EF4-FFF2-40B4-BE49-F238E27FC236}">
                <a16:creationId xmlns:a16="http://schemas.microsoft.com/office/drawing/2014/main" id="{62D75E3E-59E5-074A-AB60-59666286A6E4}"/>
              </a:ext>
            </a:extLst>
          </p:cNvPr>
          <p:cNvSpPr txBox="1"/>
          <p:nvPr/>
        </p:nvSpPr>
        <p:spPr>
          <a:xfrm>
            <a:off x="7245751" y="5661970"/>
            <a:ext cx="3628194" cy="369332"/>
          </a:xfrm>
          <a:prstGeom prst="rect">
            <a:avLst/>
          </a:prstGeom>
          <a:noFill/>
        </p:spPr>
        <p:txBody>
          <a:bodyPr wrap="square" rtlCol="0">
            <a:spAutoFit/>
          </a:bodyPr>
          <a:lstStyle/>
          <a:p>
            <a:pPr algn="ctr"/>
            <a:r>
              <a:rPr lang="en-US" b="1" dirty="0"/>
              <a:t>Logistic Regression </a:t>
            </a:r>
          </a:p>
        </p:txBody>
      </p:sp>
      <p:cxnSp>
        <p:nvCxnSpPr>
          <p:cNvPr id="10" name="Straight Arrow Connector 9">
            <a:extLst>
              <a:ext uri="{FF2B5EF4-FFF2-40B4-BE49-F238E27FC236}">
                <a16:creationId xmlns:a16="http://schemas.microsoft.com/office/drawing/2014/main" id="{F5050D09-46D7-7B4A-96F8-E293C44A269E}"/>
              </a:ext>
            </a:extLst>
          </p:cNvPr>
          <p:cNvCxnSpPr>
            <a:cxnSpLocks/>
          </p:cNvCxnSpPr>
          <p:nvPr/>
        </p:nvCxnSpPr>
        <p:spPr>
          <a:xfrm flipH="1">
            <a:off x="9848335" y="3429000"/>
            <a:ext cx="118624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26A4DCB-46DE-9842-8E8C-CFE2DECB3A4A}"/>
              </a:ext>
            </a:extLst>
          </p:cNvPr>
          <p:cNvSpPr txBox="1"/>
          <p:nvPr/>
        </p:nvSpPr>
        <p:spPr>
          <a:xfrm>
            <a:off x="11034584" y="3105834"/>
            <a:ext cx="1021492" cy="646331"/>
          </a:xfrm>
          <a:prstGeom prst="rect">
            <a:avLst/>
          </a:prstGeom>
          <a:noFill/>
        </p:spPr>
        <p:txBody>
          <a:bodyPr wrap="square" rtlCol="0">
            <a:spAutoFit/>
          </a:bodyPr>
          <a:lstStyle/>
          <a:p>
            <a:r>
              <a:rPr lang="en-US" b="1" dirty="0"/>
              <a:t>Sigmoid Function</a:t>
            </a:r>
          </a:p>
        </p:txBody>
      </p:sp>
      <p:sp>
        <p:nvSpPr>
          <p:cNvPr id="16" name="Up Arrow 15">
            <a:extLst>
              <a:ext uri="{FF2B5EF4-FFF2-40B4-BE49-F238E27FC236}">
                <a16:creationId xmlns:a16="http://schemas.microsoft.com/office/drawing/2014/main" id="{409756CC-9AEA-2449-8ECC-1006C7A2259D}"/>
              </a:ext>
            </a:extLst>
          </p:cNvPr>
          <p:cNvSpPr/>
          <p:nvPr/>
        </p:nvSpPr>
        <p:spPr>
          <a:xfrm rot="1968657">
            <a:off x="4947586" y="2491512"/>
            <a:ext cx="217295" cy="688780"/>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p Arrow 17">
            <a:extLst>
              <a:ext uri="{FF2B5EF4-FFF2-40B4-BE49-F238E27FC236}">
                <a16:creationId xmlns:a16="http://schemas.microsoft.com/office/drawing/2014/main" id="{1387A390-99AC-CC43-9642-2BB40F6DE3C6}"/>
              </a:ext>
            </a:extLst>
          </p:cNvPr>
          <p:cNvSpPr/>
          <p:nvPr/>
        </p:nvSpPr>
        <p:spPr>
          <a:xfrm rot="3135285">
            <a:off x="2100709" y="4630098"/>
            <a:ext cx="217295" cy="688780"/>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D7201AF-E96F-E34F-8404-CE44A466C1F0}"/>
              </a:ext>
            </a:extLst>
          </p:cNvPr>
          <p:cNvSpPr txBox="1"/>
          <p:nvPr/>
        </p:nvSpPr>
        <p:spPr>
          <a:xfrm>
            <a:off x="173620" y="5262385"/>
            <a:ext cx="2662177" cy="923330"/>
          </a:xfrm>
          <a:prstGeom prst="rect">
            <a:avLst/>
          </a:prstGeom>
          <a:noFill/>
        </p:spPr>
        <p:txBody>
          <a:bodyPr wrap="square" rtlCol="0">
            <a:spAutoFit/>
          </a:bodyPr>
          <a:lstStyle/>
          <a:p>
            <a:r>
              <a:rPr lang="en-US" dirty="0"/>
              <a:t>Linear Regression is producing probabilities less than zero. </a:t>
            </a:r>
          </a:p>
        </p:txBody>
      </p:sp>
    </p:spTree>
    <p:extLst>
      <p:ext uri="{BB962C8B-B14F-4D97-AF65-F5344CB8AC3E}">
        <p14:creationId xmlns:p14="http://schemas.microsoft.com/office/powerpoint/2010/main" val="3986430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5063258-82EF-C04E-8834-EF338FD43F26}"/>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8DBF8B73-908F-9845-9E2F-DE1E4837BFDB}"/>
              </a:ext>
            </a:extLst>
          </p:cNvPr>
          <p:cNvGraphicFramePr>
            <a:graphicFrameLocks noGrp="1"/>
          </p:cNvGraphicFramePr>
          <p:nvPr>
            <p:ph idx="1"/>
          </p:nvPr>
        </p:nvGraphicFramePr>
        <p:xfrm>
          <a:off x="838201" y="1825625"/>
          <a:ext cx="10389242" cy="3464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0091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820A-2944-4244-9C44-B4AF172B6CB7}"/>
              </a:ext>
            </a:extLst>
          </p:cNvPr>
          <p:cNvSpPr>
            <a:spLocks noGrp="1"/>
          </p:cNvSpPr>
          <p:nvPr>
            <p:ph type="title"/>
          </p:nvPr>
        </p:nvSpPr>
        <p:spPr/>
        <p:txBody>
          <a:bodyPr/>
          <a:lstStyle/>
          <a:p>
            <a:r>
              <a:rPr lang="en-US" dirty="0"/>
              <a:t>Some useful definitions </a:t>
            </a:r>
          </a:p>
        </p:txBody>
      </p:sp>
      <p:sp>
        <p:nvSpPr>
          <p:cNvPr id="3" name="Text Placeholder 2">
            <a:extLst>
              <a:ext uri="{FF2B5EF4-FFF2-40B4-BE49-F238E27FC236}">
                <a16:creationId xmlns:a16="http://schemas.microsoft.com/office/drawing/2014/main" id="{98A37B4F-5360-C048-9841-CB0E94E65A2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03348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89F0-E160-B045-8741-8ABC2B5B7DB0}"/>
              </a:ext>
            </a:extLst>
          </p:cNvPr>
          <p:cNvSpPr>
            <a:spLocks noGrp="1"/>
          </p:cNvSpPr>
          <p:nvPr>
            <p:ph type="title"/>
          </p:nvPr>
        </p:nvSpPr>
        <p:spPr/>
        <p:txBody>
          <a:bodyPr/>
          <a:lstStyle/>
          <a:p>
            <a:endParaRPr lang="en-US" dirty="0"/>
          </a:p>
        </p:txBody>
      </p:sp>
      <p:graphicFrame>
        <p:nvGraphicFramePr>
          <p:cNvPr id="12" name="Content Placeholder 11">
            <a:extLst>
              <a:ext uri="{FF2B5EF4-FFF2-40B4-BE49-F238E27FC236}">
                <a16:creationId xmlns:a16="http://schemas.microsoft.com/office/drawing/2014/main" id="{BB50BF69-661C-1341-87A8-EC20995F1747}"/>
              </a:ext>
            </a:extLst>
          </p:cNvPr>
          <p:cNvGraphicFramePr>
            <a:graphicFrameLocks noGrp="1"/>
          </p:cNvGraphicFramePr>
          <p:nvPr>
            <p:ph idx="1"/>
          </p:nvPr>
        </p:nvGraphicFramePr>
        <p:xfrm>
          <a:off x="838200" y="1825625"/>
          <a:ext cx="5967714" cy="628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CA37A870-6D16-2A44-B3BF-0DEC3DDEE9B3}"/>
              </a:ext>
            </a:extLst>
          </p:cNvPr>
          <p:cNvPicPr>
            <a:picLocks noChangeAspect="1"/>
          </p:cNvPicPr>
          <p:nvPr/>
        </p:nvPicPr>
        <p:blipFill>
          <a:blip r:embed="rId7"/>
          <a:stretch>
            <a:fillRect/>
          </a:stretch>
        </p:blipFill>
        <p:spPr>
          <a:xfrm>
            <a:off x="1523598" y="2453833"/>
            <a:ext cx="2813050" cy="939800"/>
          </a:xfrm>
          <a:prstGeom prst="rect">
            <a:avLst/>
          </a:prstGeom>
        </p:spPr>
      </p:pic>
      <p:graphicFrame>
        <p:nvGraphicFramePr>
          <p:cNvPr id="13" name="Diagram 12">
            <a:extLst>
              <a:ext uri="{FF2B5EF4-FFF2-40B4-BE49-F238E27FC236}">
                <a16:creationId xmlns:a16="http://schemas.microsoft.com/office/drawing/2014/main" id="{643FFA67-E137-B34D-9B4B-6E98F71A4685}"/>
              </a:ext>
            </a:extLst>
          </p:cNvPr>
          <p:cNvGraphicFramePr/>
          <p:nvPr/>
        </p:nvGraphicFramePr>
        <p:xfrm>
          <a:off x="838200" y="3707737"/>
          <a:ext cx="5967714" cy="6282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a:extLst>
              <a:ext uri="{FF2B5EF4-FFF2-40B4-BE49-F238E27FC236}">
                <a16:creationId xmlns:a16="http://schemas.microsoft.com/office/drawing/2014/main" id="{245D99FE-0EF6-124F-B766-1C9921234F37}"/>
              </a:ext>
            </a:extLst>
          </p:cNvPr>
          <p:cNvPicPr>
            <a:picLocks noChangeAspect="1"/>
          </p:cNvPicPr>
          <p:nvPr/>
        </p:nvPicPr>
        <p:blipFill>
          <a:blip r:embed="rId13"/>
          <a:stretch>
            <a:fillRect/>
          </a:stretch>
        </p:blipFill>
        <p:spPr>
          <a:xfrm>
            <a:off x="1036416" y="4516296"/>
            <a:ext cx="3787413" cy="739943"/>
          </a:xfrm>
          <a:prstGeom prst="rect">
            <a:avLst/>
          </a:prstGeom>
        </p:spPr>
      </p:pic>
      <p:graphicFrame>
        <p:nvGraphicFramePr>
          <p:cNvPr id="10" name="Diagram 9">
            <a:extLst>
              <a:ext uri="{FF2B5EF4-FFF2-40B4-BE49-F238E27FC236}">
                <a16:creationId xmlns:a16="http://schemas.microsoft.com/office/drawing/2014/main" id="{38A7E7CA-9DCB-1A45-9968-E89D941FA00A}"/>
              </a:ext>
            </a:extLst>
          </p:cNvPr>
          <p:cNvGraphicFramePr/>
          <p:nvPr/>
        </p:nvGraphicFramePr>
        <p:xfrm>
          <a:off x="6281195" y="4404168"/>
          <a:ext cx="4016416" cy="1200329"/>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1" name="Left Arrow 10">
            <a:extLst>
              <a:ext uri="{FF2B5EF4-FFF2-40B4-BE49-F238E27FC236}">
                <a16:creationId xmlns:a16="http://schemas.microsoft.com/office/drawing/2014/main" id="{4B6C85F0-5294-EE45-A8ED-19DCACA1C688}"/>
              </a:ext>
            </a:extLst>
          </p:cNvPr>
          <p:cNvSpPr/>
          <p:nvPr/>
        </p:nvSpPr>
        <p:spPr>
          <a:xfrm>
            <a:off x="4942390" y="4628032"/>
            <a:ext cx="1815296" cy="628207"/>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641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4531-BF88-0749-975F-AFE844925EE5}"/>
              </a:ext>
            </a:extLst>
          </p:cNvPr>
          <p:cNvSpPr>
            <a:spLocks noGrp="1"/>
          </p:cNvSpPr>
          <p:nvPr>
            <p:ph type="title"/>
          </p:nvPr>
        </p:nvSpPr>
        <p:spPr>
          <a:xfrm>
            <a:off x="643467" y="640080"/>
            <a:ext cx="3096427" cy="5613236"/>
          </a:xfrm>
        </p:spPr>
        <p:txBody>
          <a:bodyPr vert="horz" lIns="91440" tIns="45720" rIns="91440" bIns="45720" rtlCol="0" anchor="ctr">
            <a:normAutofit/>
          </a:bodyPr>
          <a:lstStyle/>
          <a:p>
            <a:r>
              <a:rPr lang="en-US" kern="1200" dirty="0">
                <a:solidFill>
                  <a:srgbClr val="FFFFFF"/>
                </a:solidFill>
                <a:latin typeface="+mj-lt"/>
                <a:ea typeface="+mj-ea"/>
                <a:cs typeface="+mj-cs"/>
              </a:rPr>
              <a:t>How do we estimate the parameters of the model? We use The Maximum Likelihood Method. </a:t>
            </a:r>
          </a:p>
        </p:txBody>
      </p:sp>
      <p:graphicFrame>
        <p:nvGraphicFramePr>
          <p:cNvPr id="6" name="Diagram 5">
            <a:extLst>
              <a:ext uri="{FF2B5EF4-FFF2-40B4-BE49-F238E27FC236}">
                <a16:creationId xmlns:a16="http://schemas.microsoft.com/office/drawing/2014/main" id="{720FA7A9-AD4E-2C49-B432-CEEC0156CE52}"/>
              </a:ext>
            </a:extLst>
          </p:cNvPr>
          <p:cNvGraphicFramePr/>
          <p:nvPr/>
        </p:nvGraphicFramePr>
        <p:xfrm>
          <a:off x="4699818" y="640082"/>
          <a:ext cx="6848715" cy="2484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5BD539DB-9AD5-024C-BEDF-7C4EDA2487DD}"/>
              </a:ext>
            </a:extLst>
          </p:cNvPr>
          <p:cNvPicPr>
            <a:picLocks noGrp="1" noChangeAspect="1"/>
          </p:cNvPicPr>
          <p:nvPr>
            <p:ph idx="1"/>
          </p:nvPr>
        </p:nvPicPr>
        <p:blipFill>
          <a:blip r:embed="rId7"/>
          <a:stretch>
            <a:fillRect/>
          </a:stretch>
        </p:blipFill>
        <p:spPr>
          <a:xfrm>
            <a:off x="4654297" y="4156562"/>
            <a:ext cx="6894236" cy="1068606"/>
          </a:xfrm>
          <a:prstGeom prst="rect">
            <a:avLst/>
          </a:prstGeom>
          <a:ln>
            <a:solidFill>
              <a:schemeClr val="accent1"/>
            </a:solidFill>
          </a:ln>
        </p:spPr>
      </p:pic>
    </p:spTree>
    <p:extLst>
      <p:ext uri="{BB962C8B-B14F-4D97-AF65-F5344CB8AC3E}">
        <p14:creationId xmlns:p14="http://schemas.microsoft.com/office/powerpoint/2010/main" val="143286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580466D-2275-E444-986C-BD730C66D6FB}"/>
              </a:ext>
            </a:extLst>
          </p:cNvPr>
          <p:cNvGraphicFramePr/>
          <p:nvPr>
            <p:extLst>
              <p:ext uri="{D42A27DB-BD31-4B8C-83A1-F6EECF244321}">
                <p14:modId xmlns:p14="http://schemas.microsoft.com/office/powerpoint/2010/main" val="24536409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1F298831-ABFF-B746-8D5E-731384A997CE}"/>
              </a:ext>
            </a:extLst>
          </p:cNvPr>
          <p:cNvPicPr>
            <a:picLocks noGrp="1" noChangeAspect="1"/>
          </p:cNvPicPr>
          <p:nvPr>
            <p:ph idx="1"/>
          </p:nvPr>
        </p:nvPicPr>
        <p:blipFill>
          <a:blip r:embed="rId7"/>
          <a:stretch>
            <a:fillRect/>
          </a:stretch>
        </p:blipFill>
        <p:spPr>
          <a:xfrm>
            <a:off x="838200" y="3096330"/>
            <a:ext cx="10515600" cy="1809928"/>
          </a:xfrm>
          <a:prstGeom prst="rect">
            <a:avLst/>
          </a:prstGeom>
          <a:ln>
            <a:solidFill>
              <a:schemeClr val="accent1"/>
            </a:solidFill>
          </a:ln>
        </p:spPr>
      </p:pic>
      <p:sp>
        <p:nvSpPr>
          <p:cNvPr id="2" name="TextBox 1">
            <a:extLst>
              <a:ext uri="{FF2B5EF4-FFF2-40B4-BE49-F238E27FC236}">
                <a16:creationId xmlns:a16="http://schemas.microsoft.com/office/drawing/2014/main" id="{0AF5EE4C-637A-FE4F-ADA2-7E145BFD4768}"/>
              </a:ext>
            </a:extLst>
          </p:cNvPr>
          <p:cNvSpPr txBox="1"/>
          <p:nvPr/>
        </p:nvSpPr>
        <p:spPr>
          <a:xfrm>
            <a:off x="1489166" y="5238206"/>
            <a:ext cx="8307977" cy="1107996"/>
          </a:xfrm>
          <a:prstGeom prst="rect">
            <a:avLst/>
          </a:prstGeom>
          <a:noFill/>
        </p:spPr>
        <p:txBody>
          <a:bodyPr wrap="square" rtlCol="0">
            <a:spAutoFit/>
          </a:bodyPr>
          <a:lstStyle/>
          <a:p>
            <a:r>
              <a:rPr lang="en-US" sz="2400" b="1" dirty="0"/>
              <a:t>A one-unit increase in balance is associated with an </a:t>
            </a:r>
            <a:r>
              <a:rPr lang="en-US" sz="2400" b="1" u="sng" dirty="0"/>
              <a:t>increase</a:t>
            </a:r>
            <a:r>
              <a:rPr lang="en-US" sz="2400" b="1" dirty="0"/>
              <a:t> in the log odds of default by 0.0055 units. </a:t>
            </a:r>
          </a:p>
          <a:p>
            <a:endParaRPr lang="en-US" dirty="0"/>
          </a:p>
        </p:txBody>
      </p:sp>
      <p:sp>
        <p:nvSpPr>
          <p:cNvPr id="3" name="Left-Right Arrow 2">
            <a:extLst>
              <a:ext uri="{FF2B5EF4-FFF2-40B4-BE49-F238E27FC236}">
                <a16:creationId xmlns:a16="http://schemas.microsoft.com/office/drawing/2014/main" id="{445A6139-D5C6-F542-AAB1-DF297241E5FA}"/>
              </a:ext>
            </a:extLst>
          </p:cNvPr>
          <p:cNvSpPr/>
          <p:nvPr/>
        </p:nvSpPr>
        <p:spPr>
          <a:xfrm>
            <a:off x="2718486" y="4312508"/>
            <a:ext cx="988541" cy="23477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913E9C2-2623-9841-AB00-82269CA2F338}"/>
              </a:ext>
            </a:extLst>
          </p:cNvPr>
          <p:cNvSpPr/>
          <p:nvPr/>
        </p:nvSpPr>
        <p:spPr>
          <a:xfrm>
            <a:off x="3707027" y="4127158"/>
            <a:ext cx="1742303" cy="6178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492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94E05CA1-C491-9645-B9EF-02566386FC3D}"/>
              </a:ext>
            </a:extLst>
          </p:cNvPr>
          <p:cNvGraphicFramePr/>
          <p:nvPr>
            <p:extLst>
              <p:ext uri="{D42A27DB-BD31-4B8C-83A1-F6EECF244321}">
                <p14:modId xmlns:p14="http://schemas.microsoft.com/office/powerpoint/2010/main" val="176928303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C31D60B-6C84-AC4F-8684-38C058EEBD35}"/>
              </a:ext>
            </a:extLst>
          </p:cNvPr>
          <p:cNvSpPr txBox="1"/>
          <p:nvPr/>
        </p:nvSpPr>
        <p:spPr>
          <a:xfrm>
            <a:off x="1045028" y="1690688"/>
            <a:ext cx="9353746" cy="954107"/>
          </a:xfrm>
          <a:prstGeom prst="rect">
            <a:avLst/>
          </a:prstGeom>
          <a:noFill/>
        </p:spPr>
        <p:txBody>
          <a:bodyPr wrap="square" rtlCol="0">
            <a:spAutoFit/>
          </a:bodyPr>
          <a:lstStyle/>
          <a:p>
            <a:r>
              <a:rPr lang="en-US" sz="2800" b="1" dirty="0"/>
              <a:t>We predict that the default probability for an individual with a balance of $1, 000 is:</a:t>
            </a:r>
          </a:p>
        </p:txBody>
      </p:sp>
      <p:pic>
        <p:nvPicPr>
          <p:cNvPr id="5" name="Picture 4">
            <a:extLst>
              <a:ext uri="{FF2B5EF4-FFF2-40B4-BE49-F238E27FC236}">
                <a16:creationId xmlns:a16="http://schemas.microsoft.com/office/drawing/2014/main" id="{36BFF4B9-0FDD-1C4B-A637-62792B7586A6}"/>
              </a:ext>
            </a:extLst>
          </p:cNvPr>
          <p:cNvPicPr>
            <a:picLocks noChangeAspect="1"/>
          </p:cNvPicPr>
          <p:nvPr/>
        </p:nvPicPr>
        <p:blipFill>
          <a:blip r:embed="rId7"/>
          <a:stretch>
            <a:fillRect/>
          </a:stretch>
        </p:blipFill>
        <p:spPr>
          <a:xfrm>
            <a:off x="1110930" y="2835672"/>
            <a:ext cx="8601481" cy="1080184"/>
          </a:xfrm>
          <a:prstGeom prst="rect">
            <a:avLst/>
          </a:prstGeom>
          <a:ln>
            <a:solidFill>
              <a:schemeClr val="accent1">
                <a:shade val="50000"/>
              </a:schemeClr>
            </a:solidFill>
          </a:ln>
        </p:spPr>
      </p:pic>
      <p:sp>
        <p:nvSpPr>
          <p:cNvPr id="6" name="TextBox 5">
            <a:extLst>
              <a:ext uri="{FF2B5EF4-FFF2-40B4-BE49-F238E27FC236}">
                <a16:creationId xmlns:a16="http://schemas.microsoft.com/office/drawing/2014/main" id="{503F7CC2-1A6A-4543-BCDA-478F47A792F0}"/>
              </a:ext>
            </a:extLst>
          </p:cNvPr>
          <p:cNvSpPr txBox="1"/>
          <p:nvPr/>
        </p:nvSpPr>
        <p:spPr>
          <a:xfrm>
            <a:off x="1045028" y="4767778"/>
            <a:ext cx="9174011" cy="1815882"/>
          </a:xfrm>
          <a:prstGeom prst="rect">
            <a:avLst/>
          </a:prstGeom>
          <a:noFill/>
        </p:spPr>
        <p:txBody>
          <a:bodyPr wrap="square" rtlCol="0">
            <a:spAutoFit/>
          </a:bodyPr>
          <a:lstStyle/>
          <a:p>
            <a:r>
              <a:rPr lang="en-US" sz="2800" b="1" dirty="0"/>
              <a:t>In contrast, the predicted probability of default for an individual with a balance of $2,000 is much higher, and equals 0.586 or </a:t>
            </a:r>
            <a:r>
              <a:rPr lang="en-US" sz="2800" b="1" u="sng" dirty="0"/>
              <a:t>58.6 %</a:t>
            </a:r>
            <a:r>
              <a:rPr lang="en-US" sz="2800" b="1" dirty="0"/>
              <a:t>. </a:t>
            </a:r>
          </a:p>
          <a:p>
            <a:endParaRPr lang="en-US" sz="2800" b="1" dirty="0"/>
          </a:p>
        </p:txBody>
      </p:sp>
      <p:sp>
        <p:nvSpPr>
          <p:cNvPr id="8" name="Oval 7">
            <a:extLst>
              <a:ext uri="{FF2B5EF4-FFF2-40B4-BE49-F238E27FC236}">
                <a16:creationId xmlns:a16="http://schemas.microsoft.com/office/drawing/2014/main" id="{1F3B9A6C-0F44-3943-A2AD-BCD6BAE78FFF}"/>
              </a:ext>
            </a:extLst>
          </p:cNvPr>
          <p:cNvSpPr/>
          <p:nvPr/>
        </p:nvSpPr>
        <p:spPr>
          <a:xfrm>
            <a:off x="9981097" y="2531284"/>
            <a:ext cx="1930817" cy="16795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 0.6 % probability of default</a:t>
            </a:r>
          </a:p>
          <a:p>
            <a:pPr algn="ctr"/>
            <a:endParaRPr lang="en-US" dirty="0"/>
          </a:p>
        </p:txBody>
      </p:sp>
      <p:sp>
        <p:nvSpPr>
          <p:cNvPr id="11" name="Triangle 10">
            <a:extLst>
              <a:ext uri="{FF2B5EF4-FFF2-40B4-BE49-F238E27FC236}">
                <a16:creationId xmlns:a16="http://schemas.microsoft.com/office/drawing/2014/main" id="{B8368509-25E0-CF44-9244-679C27572D36}"/>
              </a:ext>
            </a:extLst>
          </p:cNvPr>
          <p:cNvSpPr/>
          <p:nvPr/>
        </p:nvSpPr>
        <p:spPr>
          <a:xfrm>
            <a:off x="9557070" y="4472845"/>
            <a:ext cx="2527838" cy="167950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60 % probability of default</a:t>
            </a:r>
          </a:p>
          <a:p>
            <a:pPr algn="ctr"/>
            <a:endParaRPr lang="en-US" dirty="0"/>
          </a:p>
        </p:txBody>
      </p:sp>
    </p:spTree>
    <p:extLst>
      <p:ext uri="{BB962C8B-B14F-4D97-AF65-F5344CB8AC3E}">
        <p14:creationId xmlns:p14="http://schemas.microsoft.com/office/powerpoint/2010/main" val="1631410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70019087-39C5-E349-A299-F4732F545700}"/>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F8DE76D3-6F09-E749-B6B6-B22C1D0B31D9}"/>
              </a:ext>
            </a:extLst>
          </p:cNvPr>
          <p:cNvPicPr>
            <a:picLocks noGrp="1" noChangeAspect="1"/>
          </p:cNvPicPr>
          <p:nvPr>
            <p:ph idx="1"/>
          </p:nvPr>
        </p:nvPicPr>
        <p:blipFill>
          <a:blip r:embed="rId7"/>
          <a:stretch>
            <a:fillRect/>
          </a:stretch>
        </p:blipFill>
        <p:spPr>
          <a:xfrm>
            <a:off x="1386340" y="1882433"/>
            <a:ext cx="8776320" cy="1466235"/>
          </a:xfrm>
          <a:prstGeom prst="rect">
            <a:avLst/>
          </a:prstGeom>
          <a:ln>
            <a:solidFill>
              <a:schemeClr val="accent1">
                <a:shade val="50000"/>
              </a:schemeClr>
            </a:solidFill>
          </a:ln>
        </p:spPr>
      </p:pic>
      <p:pic>
        <p:nvPicPr>
          <p:cNvPr id="5" name="Picture 4">
            <a:extLst>
              <a:ext uri="{FF2B5EF4-FFF2-40B4-BE49-F238E27FC236}">
                <a16:creationId xmlns:a16="http://schemas.microsoft.com/office/drawing/2014/main" id="{1041D20E-18A8-B142-BBE0-22B79294EDBD}"/>
              </a:ext>
            </a:extLst>
          </p:cNvPr>
          <p:cNvPicPr>
            <a:picLocks noChangeAspect="1"/>
          </p:cNvPicPr>
          <p:nvPr/>
        </p:nvPicPr>
        <p:blipFill>
          <a:blip r:embed="rId8"/>
          <a:stretch>
            <a:fillRect/>
          </a:stretch>
        </p:blipFill>
        <p:spPr>
          <a:xfrm>
            <a:off x="1386340" y="5222052"/>
            <a:ext cx="7510525" cy="1466236"/>
          </a:xfrm>
          <a:prstGeom prst="rect">
            <a:avLst/>
          </a:prstGeom>
        </p:spPr>
      </p:pic>
      <p:sp>
        <p:nvSpPr>
          <p:cNvPr id="6" name="TextBox 5">
            <a:extLst>
              <a:ext uri="{FF2B5EF4-FFF2-40B4-BE49-F238E27FC236}">
                <a16:creationId xmlns:a16="http://schemas.microsoft.com/office/drawing/2014/main" id="{17C40D91-17B3-AB4E-A6C3-98906D0D511F}"/>
              </a:ext>
            </a:extLst>
          </p:cNvPr>
          <p:cNvSpPr txBox="1"/>
          <p:nvPr/>
        </p:nvSpPr>
        <p:spPr>
          <a:xfrm>
            <a:off x="1320437" y="3831223"/>
            <a:ext cx="8776320" cy="1938992"/>
          </a:xfrm>
          <a:prstGeom prst="rect">
            <a:avLst/>
          </a:prstGeom>
          <a:noFill/>
        </p:spPr>
        <p:txBody>
          <a:bodyPr wrap="square" rtlCol="0">
            <a:spAutoFit/>
          </a:bodyPr>
          <a:lstStyle/>
          <a:p>
            <a:r>
              <a:rPr lang="en-US" sz="2400" b="1" dirty="0"/>
              <a:t>The coefficient associated with the variable “student” is positive, </a:t>
            </a:r>
          </a:p>
          <a:p>
            <a:r>
              <a:rPr lang="en-US" sz="2400" b="1" dirty="0"/>
              <a:t>Also, the associated p-value is statistically significant. Therefore, students tend to have higher default probabilities than non-students: </a:t>
            </a:r>
          </a:p>
          <a:p>
            <a:endParaRPr lang="en-US" sz="2400" b="1" dirty="0"/>
          </a:p>
        </p:txBody>
      </p:sp>
      <p:sp>
        <p:nvSpPr>
          <p:cNvPr id="7" name="Oval 6">
            <a:extLst>
              <a:ext uri="{FF2B5EF4-FFF2-40B4-BE49-F238E27FC236}">
                <a16:creationId xmlns:a16="http://schemas.microsoft.com/office/drawing/2014/main" id="{0A1A82EA-7EB3-B241-A0E0-688F23B59FA2}"/>
              </a:ext>
            </a:extLst>
          </p:cNvPr>
          <p:cNvSpPr/>
          <p:nvPr/>
        </p:nvSpPr>
        <p:spPr>
          <a:xfrm>
            <a:off x="8748584" y="2816699"/>
            <a:ext cx="1235676" cy="5319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3209235-8D83-184E-A731-86F9B93A809A}"/>
              </a:ext>
            </a:extLst>
          </p:cNvPr>
          <p:cNvSpPr/>
          <p:nvPr/>
        </p:nvSpPr>
        <p:spPr>
          <a:xfrm>
            <a:off x="4168346" y="2799332"/>
            <a:ext cx="1235676" cy="5319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Diagram 10">
            <a:extLst>
              <a:ext uri="{FF2B5EF4-FFF2-40B4-BE49-F238E27FC236}">
                <a16:creationId xmlns:a16="http://schemas.microsoft.com/office/drawing/2014/main" id="{902330B7-BEB1-CF40-AE88-DFD2D6D03139}"/>
              </a:ext>
            </a:extLst>
          </p:cNvPr>
          <p:cNvGraphicFramePr/>
          <p:nvPr>
            <p:extLst>
              <p:ext uri="{D42A27DB-BD31-4B8C-83A1-F6EECF244321}">
                <p14:modId xmlns:p14="http://schemas.microsoft.com/office/powerpoint/2010/main" val="2686588373"/>
              </p:ext>
            </p:extLst>
          </p:nvPr>
        </p:nvGraphicFramePr>
        <p:xfrm>
          <a:off x="8896864" y="5222052"/>
          <a:ext cx="3188043" cy="132343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016697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584E7-5C9C-004A-B7C4-ECDB5478A5E4}"/>
              </a:ext>
            </a:extLst>
          </p:cNvPr>
          <p:cNvSpPr>
            <a:spLocks noGrp="1"/>
          </p:cNvSpPr>
          <p:nvPr>
            <p:ph type="ctrTitle"/>
          </p:nvPr>
        </p:nvSpPr>
        <p:spPr/>
        <p:txBody>
          <a:bodyPr/>
          <a:lstStyle/>
          <a:p>
            <a:r>
              <a:rPr lang="en-US" dirty="0"/>
              <a:t>Multiple Logistic Regression</a:t>
            </a:r>
          </a:p>
        </p:txBody>
      </p:sp>
      <p:sp>
        <p:nvSpPr>
          <p:cNvPr id="3" name="Subtitle 2">
            <a:extLst>
              <a:ext uri="{FF2B5EF4-FFF2-40B4-BE49-F238E27FC236}">
                <a16:creationId xmlns:a16="http://schemas.microsoft.com/office/drawing/2014/main" id="{39BE93B8-7A70-7F42-9BD4-D8607BD30C6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5494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34482-D91C-C544-9944-D56DD0DD01CA}"/>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1DAC0E37-9707-CF4D-AEC4-F1E32B6625FC}"/>
              </a:ext>
            </a:extLst>
          </p:cNvPr>
          <p:cNvPicPr>
            <a:picLocks noGrp="1" noChangeAspect="1"/>
          </p:cNvPicPr>
          <p:nvPr>
            <p:ph idx="1"/>
          </p:nvPr>
        </p:nvPicPr>
        <p:blipFill>
          <a:blip r:embed="rId2"/>
          <a:stretch>
            <a:fillRect/>
          </a:stretch>
        </p:blipFill>
        <p:spPr>
          <a:xfrm>
            <a:off x="838200" y="1906702"/>
            <a:ext cx="7531100" cy="1054100"/>
          </a:xfrm>
          <a:prstGeom prst="rect">
            <a:avLst/>
          </a:prstGeom>
        </p:spPr>
      </p:pic>
      <p:pic>
        <p:nvPicPr>
          <p:cNvPr id="5" name="Picture 4">
            <a:extLst>
              <a:ext uri="{FF2B5EF4-FFF2-40B4-BE49-F238E27FC236}">
                <a16:creationId xmlns:a16="http://schemas.microsoft.com/office/drawing/2014/main" id="{3B23FB8F-4A9C-6644-800E-ED20B9338DEB}"/>
              </a:ext>
            </a:extLst>
          </p:cNvPr>
          <p:cNvPicPr>
            <a:picLocks noChangeAspect="1"/>
          </p:cNvPicPr>
          <p:nvPr/>
        </p:nvPicPr>
        <p:blipFill>
          <a:blip r:embed="rId3"/>
          <a:stretch>
            <a:fillRect/>
          </a:stretch>
        </p:blipFill>
        <p:spPr>
          <a:xfrm>
            <a:off x="1305016" y="3055257"/>
            <a:ext cx="6159500" cy="406400"/>
          </a:xfrm>
          <a:prstGeom prst="rect">
            <a:avLst/>
          </a:prstGeom>
        </p:spPr>
      </p:pic>
      <p:pic>
        <p:nvPicPr>
          <p:cNvPr id="6" name="Picture 5">
            <a:extLst>
              <a:ext uri="{FF2B5EF4-FFF2-40B4-BE49-F238E27FC236}">
                <a16:creationId xmlns:a16="http://schemas.microsoft.com/office/drawing/2014/main" id="{C66D63D8-453A-CC41-A782-15ABA45AA34A}"/>
              </a:ext>
            </a:extLst>
          </p:cNvPr>
          <p:cNvPicPr>
            <a:picLocks noChangeAspect="1"/>
          </p:cNvPicPr>
          <p:nvPr/>
        </p:nvPicPr>
        <p:blipFill>
          <a:blip r:embed="rId4"/>
          <a:stretch>
            <a:fillRect/>
          </a:stretch>
        </p:blipFill>
        <p:spPr>
          <a:xfrm>
            <a:off x="619216" y="3610905"/>
            <a:ext cx="6845300" cy="1244600"/>
          </a:xfrm>
          <a:prstGeom prst="rect">
            <a:avLst/>
          </a:prstGeom>
        </p:spPr>
      </p:pic>
      <p:pic>
        <p:nvPicPr>
          <p:cNvPr id="7" name="Picture 6">
            <a:extLst>
              <a:ext uri="{FF2B5EF4-FFF2-40B4-BE49-F238E27FC236}">
                <a16:creationId xmlns:a16="http://schemas.microsoft.com/office/drawing/2014/main" id="{4D5048FE-E219-CF44-9A38-18DA0457E371}"/>
              </a:ext>
            </a:extLst>
          </p:cNvPr>
          <p:cNvPicPr>
            <a:picLocks noChangeAspect="1"/>
          </p:cNvPicPr>
          <p:nvPr/>
        </p:nvPicPr>
        <p:blipFill>
          <a:blip r:embed="rId5"/>
          <a:stretch>
            <a:fillRect/>
          </a:stretch>
        </p:blipFill>
        <p:spPr>
          <a:xfrm>
            <a:off x="6625046" y="5146924"/>
            <a:ext cx="2247900" cy="469900"/>
          </a:xfrm>
          <a:prstGeom prst="rect">
            <a:avLst/>
          </a:prstGeom>
        </p:spPr>
      </p:pic>
      <p:sp>
        <p:nvSpPr>
          <p:cNvPr id="8" name="TextBox 7">
            <a:extLst>
              <a:ext uri="{FF2B5EF4-FFF2-40B4-BE49-F238E27FC236}">
                <a16:creationId xmlns:a16="http://schemas.microsoft.com/office/drawing/2014/main" id="{D50F7B48-D1F6-CB4A-9310-E21AF2D29DB4}"/>
              </a:ext>
            </a:extLst>
          </p:cNvPr>
          <p:cNvSpPr txBox="1"/>
          <p:nvPr/>
        </p:nvSpPr>
        <p:spPr>
          <a:xfrm>
            <a:off x="838200" y="5182442"/>
            <a:ext cx="5786846" cy="646331"/>
          </a:xfrm>
          <a:prstGeom prst="rect">
            <a:avLst/>
          </a:prstGeom>
          <a:noFill/>
        </p:spPr>
        <p:txBody>
          <a:bodyPr wrap="square" rtlCol="0">
            <a:spAutoFit/>
          </a:bodyPr>
          <a:lstStyle/>
          <a:p>
            <a:r>
              <a:rPr lang="en-US" dirty="0"/>
              <a:t>We use the the Maximum Likelihood to estimate these parameters. </a:t>
            </a:r>
          </a:p>
        </p:txBody>
      </p:sp>
    </p:spTree>
    <p:extLst>
      <p:ext uri="{BB962C8B-B14F-4D97-AF65-F5344CB8AC3E}">
        <p14:creationId xmlns:p14="http://schemas.microsoft.com/office/powerpoint/2010/main" val="69583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268DB60-70D2-D347-AE4F-E893CF337857}"/>
              </a:ext>
            </a:extLst>
          </p:cNvPr>
          <p:cNvGraphicFramePr/>
          <p:nvPr>
            <p:extLst>
              <p:ext uri="{D42A27DB-BD31-4B8C-83A1-F6EECF244321}">
                <p14:modId xmlns:p14="http://schemas.microsoft.com/office/powerpoint/2010/main" val="2247211965"/>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Content Placeholder 4">
            <a:extLst>
              <a:ext uri="{FF2B5EF4-FFF2-40B4-BE49-F238E27FC236}">
                <a16:creationId xmlns:a16="http://schemas.microsoft.com/office/drawing/2014/main" id="{85B9C548-ACF1-BB47-9F56-0DEE1C1EC8CF}"/>
              </a:ext>
            </a:extLst>
          </p:cNvPr>
          <p:cNvPicPr>
            <a:picLocks noGrp="1" noChangeAspect="1"/>
          </p:cNvPicPr>
          <p:nvPr>
            <p:ph idx="1"/>
          </p:nvPr>
        </p:nvPicPr>
        <p:blipFill>
          <a:blip r:embed="rId7"/>
          <a:stretch>
            <a:fillRect/>
          </a:stretch>
        </p:blipFill>
        <p:spPr>
          <a:xfrm>
            <a:off x="838200" y="2140925"/>
            <a:ext cx="10401300" cy="2362200"/>
          </a:xfrm>
          <a:prstGeom prst="rect">
            <a:avLst/>
          </a:prstGeom>
        </p:spPr>
      </p:pic>
      <p:sp>
        <p:nvSpPr>
          <p:cNvPr id="6" name="Left Arrow 5">
            <a:extLst>
              <a:ext uri="{FF2B5EF4-FFF2-40B4-BE49-F238E27FC236}">
                <a16:creationId xmlns:a16="http://schemas.microsoft.com/office/drawing/2014/main" id="{B86D719C-0D01-A647-8DE5-068E2499A904}"/>
              </a:ext>
            </a:extLst>
          </p:cNvPr>
          <p:cNvSpPr/>
          <p:nvPr/>
        </p:nvSpPr>
        <p:spPr>
          <a:xfrm>
            <a:off x="10642600" y="3150575"/>
            <a:ext cx="596900" cy="2784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1E23802A-428A-084A-9E01-D5B23BA124D1}"/>
              </a:ext>
            </a:extLst>
          </p:cNvPr>
          <p:cNvSpPr/>
          <p:nvPr/>
        </p:nvSpPr>
        <p:spPr>
          <a:xfrm>
            <a:off x="10642600" y="3988775"/>
            <a:ext cx="596900" cy="27842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2CA7A31-15A9-094C-8E10-1A5A95A6B285}"/>
              </a:ext>
            </a:extLst>
          </p:cNvPr>
          <p:cNvSpPr txBox="1"/>
          <p:nvPr/>
        </p:nvSpPr>
        <p:spPr>
          <a:xfrm>
            <a:off x="1003298" y="5260490"/>
            <a:ext cx="8280401" cy="1569660"/>
          </a:xfrm>
          <a:prstGeom prst="rect">
            <a:avLst/>
          </a:prstGeom>
          <a:noFill/>
        </p:spPr>
        <p:txBody>
          <a:bodyPr wrap="square" rtlCol="0">
            <a:spAutoFit/>
          </a:bodyPr>
          <a:lstStyle/>
          <a:p>
            <a:r>
              <a:rPr lang="en-US" sz="2400" dirty="0"/>
              <a:t>Coefficient is negative! This means students are less likely to default. However, in the logistic regression, the student coefficient was positive indicating a high probability of default. What happened? </a:t>
            </a:r>
          </a:p>
        </p:txBody>
      </p:sp>
      <p:sp>
        <p:nvSpPr>
          <p:cNvPr id="9" name="Left-Right Arrow 8">
            <a:extLst>
              <a:ext uri="{FF2B5EF4-FFF2-40B4-BE49-F238E27FC236}">
                <a16:creationId xmlns:a16="http://schemas.microsoft.com/office/drawing/2014/main" id="{DBA9DDAD-8A2A-8A4D-A430-6798576C224F}"/>
              </a:ext>
            </a:extLst>
          </p:cNvPr>
          <p:cNvSpPr/>
          <p:nvPr/>
        </p:nvSpPr>
        <p:spPr>
          <a:xfrm rot="5400000">
            <a:off x="4244117" y="4656689"/>
            <a:ext cx="757364" cy="4502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8848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Diagram 14">
            <a:extLst>
              <a:ext uri="{FF2B5EF4-FFF2-40B4-BE49-F238E27FC236}">
                <a16:creationId xmlns:a16="http://schemas.microsoft.com/office/drawing/2014/main" id="{BDF5F75D-8F0A-C346-B67B-96BBD652D9B1}"/>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0AF3DA1C-D3FE-5344-AC64-E68033279BE1}"/>
              </a:ext>
            </a:extLst>
          </p:cNvPr>
          <p:cNvPicPr>
            <a:picLocks noChangeAspect="1"/>
          </p:cNvPicPr>
          <p:nvPr/>
        </p:nvPicPr>
        <p:blipFill>
          <a:blip r:embed="rId7"/>
          <a:stretch>
            <a:fillRect/>
          </a:stretch>
        </p:blipFill>
        <p:spPr>
          <a:xfrm>
            <a:off x="1166949" y="2999978"/>
            <a:ext cx="7509510" cy="913705"/>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72981245-4F49-B64E-8001-27105396C9C9}"/>
              </a:ext>
            </a:extLst>
          </p:cNvPr>
          <p:cNvPicPr>
            <a:picLocks noChangeAspect="1"/>
          </p:cNvPicPr>
          <p:nvPr/>
        </p:nvPicPr>
        <p:blipFill>
          <a:blip r:embed="rId8"/>
          <a:stretch>
            <a:fillRect/>
          </a:stretch>
        </p:blipFill>
        <p:spPr>
          <a:xfrm>
            <a:off x="1232263" y="5544818"/>
            <a:ext cx="7378881" cy="748443"/>
          </a:xfrm>
          <a:prstGeom prst="rect">
            <a:avLst/>
          </a:prstGeom>
          <a:ln>
            <a:solidFill>
              <a:schemeClr val="accent1">
                <a:shade val="50000"/>
              </a:schemeClr>
            </a:solidFill>
          </a:ln>
        </p:spPr>
      </p:pic>
      <p:sp>
        <p:nvSpPr>
          <p:cNvPr id="10" name="TextBox 9">
            <a:extLst>
              <a:ext uri="{FF2B5EF4-FFF2-40B4-BE49-F238E27FC236}">
                <a16:creationId xmlns:a16="http://schemas.microsoft.com/office/drawing/2014/main" id="{BCA36C91-3C77-F441-A447-8049BB834AAE}"/>
              </a:ext>
            </a:extLst>
          </p:cNvPr>
          <p:cNvSpPr txBox="1"/>
          <p:nvPr/>
        </p:nvSpPr>
        <p:spPr>
          <a:xfrm>
            <a:off x="838200" y="2092394"/>
            <a:ext cx="10295238" cy="830997"/>
          </a:xfrm>
          <a:prstGeom prst="rect">
            <a:avLst/>
          </a:prstGeom>
          <a:noFill/>
        </p:spPr>
        <p:txBody>
          <a:bodyPr wrap="square" rtlCol="0">
            <a:spAutoFit/>
          </a:bodyPr>
          <a:lstStyle/>
          <a:p>
            <a:r>
              <a:rPr lang="en-US" sz="2400" dirty="0"/>
              <a:t>A </a:t>
            </a:r>
            <a:r>
              <a:rPr lang="en-US" sz="2400" b="1" u="sng" dirty="0"/>
              <a:t>student</a:t>
            </a:r>
            <a:r>
              <a:rPr lang="en-US" sz="2400" dirty="0"/>
              <a:t> with a credit card balance of $1, 500 and an income of $40,000 has an estimated probability of default of:</a:t>
            </a:r>
          </a:p>
        </p:txBody>
      </p:sp>
      <p:sp>
        <p:nvSpPr>
          <p:cNvPr id="11" name="TextBox 10">
            <a:extLst>
              <a:ext uri="{FF2B5EF4-FFF2-40B4-BE49-F238E27FC236}">
                <a16:creationId xmlns:a16="http://schemas.microsoft.com/office/drawing/2014/main" id="{B26BE596-E39E-8447-9472-AEC4876306FD}"/>
              </a:ext>
            </a:extLst>
          </p:cNvPr>
          <p:cNvSpPr txBox="1"/>
          <p:nvPr/>
        </p:nvSpPr>
        <p:spPr>
          <a:xfrm>
            <a:off x="838200" y="4326065"/>
            <a:ext cx="10186851" cy="830997"/>
          </a:xfrm>
          <a:prstGeom prst="rect">
            <a:avLst/>
          </a:prstGeom>
          <a:noFill/>
        </p:spPr>
        <p:txBody>
          <a:bodyPr wrap="square" rtlCol="0">
            <a:spAutoFit/>
          </a:bodyPr>
          <a:lstStyle/>
          <a:p>
            <a:r>
              <a:rPr lang="en-US" sz="2400" dirty="0"/>
              <a:t>A </a:t>
            </a:r>
            <a:r>
              <a:rPr lang="en-US" sz="2400" b="1" u="sng" dirty="0"/>
              <a:t>non-student</a:t>
            </a:r>
            <a:r>
              <a:rPr lang="en-US" sz="2400" dirty="0"/>
              <a:t> with the same balance and income has an estimated probability of default of: </a:t>
            </a:r>
          </a:p>
        </p:txBody>
      </p:sp>
      <p:sp>
        <p:nvSpPr>
          <p:cNvPr id="12" name="TextBox 11">
            <a:extLst>
              <a:ext uri="{FF2B5EF4-FFF2-40B4-BE49-F238E27FC236}">
                <a16:creationId xmlns:a16="http://schemas.microsoft.com/office/drawing/2014/main" id="{AE3AD1C8-3177-B542-95A8-25F359D46857}"/>
              </a:ext>
            </a:extLst>
          </p:cNvPr>
          <p:cNvSpPr txBox="1"/>
          <p:nvPr/>
        </p:nvSpPr>
        <p:spPr>
          <a:xfrm>
            <a:off x="9588844" y="3105834"/>
            <a:ext cx="1767840" cy="646331"/>
          </a:xfrm>
          <a:prstGeom prst="rect">
            <a:avLst/>
          </a:prstGeom>
          <a:noFill/>
        </p:spPr>
        <p:txBody>
          <a:bodyPr wrap="square" rtlCol="0">
            <a:spAutoFit/>
          </a:bodyPr>
          <a:lstStyle/>
          <a:p>
            <a:r>
              <a:rPr lang="en-US" b="1" dirty="0"/>
              <a:t>5.8 % chance of default</a:t>
            </a:r>
          </a:p>
        </p:txBody>
      </p:sp>
      <p:sp>
        <p:nvSpPr>
          <p:cNvPr id="14" name="Triangle 13">
            <a:extLst>
              <a:ext uri="{FF2B5EF4-FFF2-40B4-BE49-F238E27FC236}">
                <a16:creationId xmlns:a16="http://schemas.microsoft.com/office/drawing/2014/main" id="{45A3AFBA-5BD0-9F46-BA27-DB18C3047FDD}"/>
              </a:ext>
            </a:extLst>
          </p:cNvPr>
          <p:cNvSpPr/>
          <p:nvPr/>
        </p:nvSpPr>
        <p:spPr>
          <a:xfrm>
            <a:off x="9588844" y="5082795"/>
            <a:ext cx="2273643" cy="13255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10.5% chance of default</a:t>
            </a:r>
          </a:p>
          <a:p>
            <a:pPr algn="ctr"/>
            <a:endParaRPr lang="en-US" dirty="0"/>
          </a:p>
        </p:txBody>
      </p:sp>
    </p:spTree>
    <p:extLst>
      <p:ext uri="{BB962C8B-B14F-4D97-AF65-F5344CB8AC3E}">
        <p14:creationId xmlns:p14="http://schemas.microsoft.com/office/powerpoint/2010/main" val="2199170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2E3C291-3BA8-AC45-8C72-5EFE9C4C95DB}"/>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Content Placeholder 3">
            <a:extLst>
              <a:ext uri="{FF2B5EF4-FFF2-40B4-BE49-F238E27FC236}">
                <a16:creationId xmlns:a16="http://schemas.microsoft.com/office/drawing/2014/main" id="{5358A1A5-4F2A-4F4F-A9A7-5F35FCA1FF49}"/>
              </a:ext>
            </a:extLst>
          </p:cNvPr>
          <p:cNvPicPr>
            <a:picLocks noGrp="1" noChangeAspect="1"/>
          </p:cNvPicPr>
          <p:nvPr>
            <p:ph idx="1"/>
          </p:nvPr>
        </p:nvPicPr>
        <p:blipFill>
          <a:blip r:embed="rId7"/>
          <a:stretch>
            <a:fillRect/>
          </a:stretch>
        </p:blipFill>
        <p:spPr>
          <a:xfrm>
            <a:off x="1743891" y="1831908"/>
            <a:ext cx="8475617" cy="3221137"/>
          </a:xfrm>
          <a:prstGeom prst="rect">
            <a:avLst/>
          </a:prstGeom>
        </p:spPr>
      </p:pic>
      <p:sp>
        <p:nvSpPr>
          <p:cNvPr id="8" name="TextBox 7">
            <a:extLst>
              <a:ext uri="{FF2B5EF4-FFF2-40B4-BE49-F238E27FC236}">
                <a16:creationId xmlns:a16="http://schemas.microsoft.com/office/drawing/2014/main" id="{2234DB39-B122-2347-BB0E-F06ADA8486CD}"/>
              </a:ext>
            </a:extLst>
          </p:cNvPr>
          <p:cNvSpPr txBox="1"/>
          <p:nvPr/>
        </p:nvSpPr>
        <p:spPr>
          <a:xfrm>
            <a:off x="1054100" y="5289532"/>
            <a:ext cx="5041900" cy="1600438"/>
          </a:xfrm>
          <a:prstGeom prst="rect">
            <a:avLst/>
          </a:prstGeom>
          <a:noFill/>
        </p:spPr>
        <p:txBody>
          <a:bodyPr wrap="square" rtlCol="0">
            <a:spAutoFit/>
          </a:bodyPr>
          <a:lstStyle/>
          <a:p>
            <a:r>
              <a:rPr lang="en-US" sz="2000" dirty="0"/>
              <a:t>The overall student default rate is higher than the non-student default rate. However, the opposite is true when when you look at the default rate point by point. </a:t>
            </a:r>
          </a:p>
          <a:p>
            <a:endParaRPr lang="en-US" dirty="0"/>
          </a:p>
        </p:txBody>
      </p:sp>
      <p:sp>
        <p:nvSpPr>
          <p:cNvPr id="9" name="TextBox 8">
            <a:extLst>
              <a:ext uri="{FF2B5EF4-FFF2-40B4-BE49-F238E27FC236}">
                <a16:creationId xmlns:a16="http://schemas.microsoft.com/office/drawing/2014/main" id="{F94DB5A6-B7F7-A545-BF3B-22860051E4BA}"/>
              </a:ext>
            </a:extLst>
          </p:cNvPr>
          <p:cNvSpPr txBox="1"/>
          <p:nvPr/>
        </p:nvSpPr>
        <p:spPr>
          <a:xfrm>
            <a:off x="6375400" y="5056868"/>
            <a:ext cx="5219700" cy="1631216"/>
          </a:xfrm>
          <a:prstGeom prst="rect">
            <a:avLst/>
          </a:prstGeom>
          <a:noFill/>
        </p:spPr>
        <p:txBody>
          <a:bodyPr wrap="square" rtlCol="0">
            <a:spAutoFit/>
          </a:bodyPr>
          <a:lstStyle/>
          <a:p>
            <a:r>
              <a:rPr lang="en-US" sz="2000" dirty="0"/>
              <a:t>A student is riskier than a non-student if no information about the student’s credit card balance is available. However, that student is less risky than a non-student with the same credit card balance!</a:t>
            </a:r>
          </a:p>
        </p:txBody>
      </p:sp>
    </p:spTree>
    <p:extLst>
      <p:ext uri="{BB962C8B-B14F-4D97-AF65-F5344CB8AC3E}">
        <p14:creationId xmlns:p14="http://schemas.microsoft.com/office/powerpoint/2010/main" val="52442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C54D83C-149B-7A47-8465-02E456CDF394}"/>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822B8D86-DA1E-BC4D-9F9C-F6B2F489D23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35302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9ACBDAF-55F6-0349-AB23-5E5F0109CA56}"/>
              </a:ext>
            </a:extLst>
          </p:cNvPr>
          <p:cNvGraphicFramePr/>
          <p:nvPr>
            <p:extLst>
              <p:ext uri="{D42A27DB-BD31-4B8C-83A1-F6EECF244321}">
                <p14:modId xmlns:p14="http://schemas.microsoft.com/office/powerpoint/2010/main" val="19394799"/>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D3E8F3D5-AE7C-9F45-BC1B-B6C57A4EEEC4}"/>
              </a:ext>
            </a:extLst>
          </p:cNvPr>
          <p:cNvGraphicFramePr/>
          <p:nvPr/>
        </p:nvGraphicFramePr>
        <p:xfrm>
          <a:off x="2201118" y="4269840"/>
          <a:ext cx="3019064" cy="13255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4" name="Diagram 13">
            <a:extLst>
              <a:ext uri="{FF2B5EF4-FFF2-40B4-BE49-F238E27FC236}">
                <a16:creationId xmlns:a16="http://schemas.microsoft.com/office/drawing/2014/main" id="{4FB3E74C-F08A-D849-B88D-112C2847AC71}"/>
              </a:ext>
            </a:extLst>
          </p:cNvPr>
          <p:cNvGraphicFramePr/>
          <p:nvPr/>
        </p:nvGraphicFramePr>
        <p:xfrm>
          <a:off x="8025113" y="4269840"/>
          <a:ext cx="3019064" cy="132556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5" name="Diagram 14">
            <a:extLst>
              <a:ext uri="{FF2B5EF4-FFF2-40B4-BE49-F238E27FC236}">
                <a16:creationId xmlns:a16="http://schemas.microsoft.com/office/drawing/2014/main" id="{DEB4021F-66F6-9D44-BF74-C6AA56F5C465}"/>
              </a:ext>
            </a:extLst>
          </p:cNvPr>
          <p:cNvGraphicFramePr/>
          <p:nvPr/>
        </p:nvGraphicFramePr>
        <p:xfrm>
          <a:off x="4228617" y="2317483"/>
          <a:ext cx="3019064" cy="132556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8" name="Down Arrow 17">
            <a:extLst>
              <a:ext uri="{FF2B5EF4-FFF2-40B4-BE49-F238E27FC236}">
                <a16:creationId xmlns:a16="http://schemas.microsoft.com/office/drawing/2014/main" id="{62B15327-F7D8-CA4B-B996-E8421E50AA71}"/>
              </a:ext>
            </a:extLst>
          </p:cNvPr>
          <p:cNvSpPr/>
          <p:nvPr/>
        </p:nvSpPr>
        <p:spPr>
          <a:xfrm rot="2840701">
            <a:off x="3921268" y="3241850"/>
            <a:ext cx="555585" cy="1001358"/>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78F6B1FF-7E7A-F841-96E7-528CFF51B5C7}"/>
              </a:ext>
            </a:extLst>
          </p:cNvPr>
          <p:cNvSpPr/>
          <p:nvPr/>
        </p:nvSpPr>
        <p:spPr>
          <a:xfrm rot="18665649">
            <a:off x="7747320" y="3272999"/>
            <a:ext cx="555585" cy="1001358"/>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3460830-FFD9-6B43-A66D-CE3DD948CA02}"/>
              </a:ext>
            </a:extLst>
          </p:cNvPr>
          <p:cNvSpPr txBox="1"/>
          <p:nvPr/>
        </p:nvSpPr>
        <p:spPr>
          <a:xfrm>
            <a:off x="3305535" y="5949387"/>
            <a:ext cx="6463497" cy="369332"/>
          </a:xfrm>
          <a:prstGeom prst="rect">
            <a:avLst/>
          </a:prstGeom>
          <a:noFill/>
        </p:spPr>
        <p:txBody>
          <a:bodyPr wrap="square" rtlCol="0">
            <a:spAutoFit/>
          </a:bodyPr>
          <a:lstStyle/>
          <a:p>
            <a:r>
              <a:rPr lang="en-US" dirty="0"/>
              <a:t>Distorted association when failing to control for </a:t>
            </a:r>
            <a:r>
              <a:rPr lang="en-US" b="1" dirty="0">
                <a:solidFill>
                  <a:schemeClr val="accent6"/>
                </a:solidFill>
              </a:rPr>
              <a:t>confounder</a:t>
            </a:r>
          </a:p>
        </p:txBody>
      </p:sp>
      <p:sp>
        <p:nvSpPr>
          <p:cNvPr id="21" name="Left-Right Arrow 20">
            <a:extLst>
              <a:ext uri="{FF2B5EF4-FFF2-40B4-BE49-F238E27FC236}">
                <a16:creationId xmlns:a16="http://schemas.microsoft.com/office/drawing/2014/main" id="{71449DD6-4B25-3245-B146-117189D81ACF}"/>
              </a:ext>
            </a:extLst>
          </p:cNvPr>
          <p:cNvSpPr/>
          <p:nvPr/>
        </p:nvSpPr>
        <p:spPr>
          <a:xfrm>
            <a:off x="5324354" y="4932621"/>
            <a:ext cx="1923327" cy="264412"/>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402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D281A8A-F348-FF4B-B7E5-4A32A17BC5A4}"/>
              </a:ext>
            </a:extLst>
          </p:cNvPr>
          <p:cNvGraphicFramePr/>
          <p:nvPr>
            <p:extLst>
              <p:ext uri="{D42A27DB-BD31-4B8C-83A1-F6EECF244321}">
                <p14:modId xmlns:p14="http://schemas.microsoft.com/office/powerpoint/2010/main" val="3703877187"/>
              </p:ext>
            </p:extLst>
          </p:nvPr>
        </p:nvGraphicFramePr>
        <p:xfrm>
          <a:off x="2222500" y="2235200"/>
          <a:ext cx="9144000" cy="23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480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2EA7F9A-0F9B-AA43-BD4D-5645E8B6385B}"/>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99A4AEC5-1C56-E041-ADB1-4D4DFB1148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14905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E96E4F5-27F3-3D40-B346-77F18D7C06A7}"/>
              </a:ext>
            </a:extLst>
          </p:cNvPr>
          <p:cNvGraphicFramePr/>
          <p:nvPr/>
        </p:nvGraphicFramePr>
        <p:xfrm>
          <a:off x="648929" y="629266"/>
          <a:ext cx="3667039" cy="1676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E845CE2A-2229-1D40-B7C2-088EEB2A1FC4}"/>
              </a:ext>
            </a:extLst>
          </p:cNvPr>
          <p:cNvGraphicFramePr>
            <a:graphicFrameLocks noGrp="1"/>
          </p:cNvGraphicFramePr>
          <p:nvPr>
            <p:ph idx="1"/>
          </p:nvPr>
        </p:nvGraphicFramePr>
        <p:xfrm>
          <a:off x="648930" y="2438400"/>
          <a:ext cx="3667037" cy="37854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Content Placeholder 3">
            <a:extLst>
              <a:ext uri="{FF2B5EF4-FFF2-40B4-BE49-F238E27FC236}">
                <a16:creationId xmlns:a16="http://schemas.microsoft.com/office/drawing/2014/main" id="{E483E483-18F3-AF4E-919D-8EA7C6D4E841}"/>
              </a:ext>
            </a:extLst>
          </p:cNvPr>
          <p:cNvPicPr>
            <a:picLocks noChangeAspect="1"/>
          </p:cNvPicPr>
          <p:nvPr/>
        </p:nvPicPr>
        <p:blipFill rotWithShape="1">
          <a:blip r:embed="rId12"/>
          <a:srcRect r="1421" b="-2"/>
          <a:stretch/>
        </p:blipFill>
        <p:spPr>
          <a:xfrm>
            <a:off x="4636008" y="640082"/>
            <a:ext cx="6916329" cy="5577837"/>
          </a:xfrm>
          <a:prstGeom prst="rect">
            <a:avLst/>
          </a:prstGeom>
          <a:effectLst/>
        </p:spPr>
      </p:pic>
    </p:spTree>
    <p:extLst>
      <p:ext uri="{BB962C8B-B14F-4D97-AF65-F5344CB8AC3E}">
        <p14:creationId xmlns:p14="http://schemas.microsoft.com/office/powerpoint/2010/main" val="2362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FC95-FB04-804B-A22F-13DC1E667880}"/>
              </a:ext>
            </a:extLst>
          </p:cNvPr>
          <p:cNvSpPr>
            <a:spLocks noGrp="1"/>
          </p:cNvSpPr>
          <p:nvPr>
            <p:ph type="ctrTitle"/>
          </p:nvPr>
        </p:nvSpPr>
        <p:spPr/>
        <p:txBody>
          <a:bodyPr/>
          <a:lstStyle/>
          <a:p>
            <a:r>
              <a:rPr lang="en-US" dirty="0"/>
              <a:t>Linear Regression </a:t>
            </a:r>
          </a:p>
        </p:txBody>
      </p:sp>
      <p:sp>
        <p:nvSpPr>
          <p:cNvPr id="3" name="Subtitle 2">
            <a:extLst>
              <a:ext uri="{FF2B5EF4-FFF2-40B4-BE49-F238E27FC236}">
                <a16:creationId xmlns:a16="http://schemas.microsoft.com/office/drawing/2014/main" id="{68277F5D-6B19-E14C-8DC8-9FAABAB36F5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4772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B7B08F9-309E-8C4D-9F9D-9A64E12E431C}"/>
              </a:ext>
            </a:extLst>
          </p:cNvPr>
          <p:cNvGraphicFramePr/>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3">
            <a:extLst>
              <a:ext uri="{FF2B5EF4-FFF2-40B4-BE49-F238E27FC236}">
                <a16:creationId xmlns:a16="http://schemas.microsoft.com/office/drawing/2014/main" id="{E6193887-01AB-F644-A73A-65E8A192338A}"/>
              </a:ext>
            </a:extLst>
          </p:cNvPr>
          <p:cNvGraphicFramePr>
            <a:graphicFrameLocks noGrp="1"/>
          </p:cNvGraphicFramePr>
          <p:nvPr>
            <p:ph idx="1"/>
            <p:extLst>
              <p:ext uri="{D42A27DB-BD31-4B8C-83A1-F6EECF244321}">
                <p14:modId xmlns:p14="http://schemas.microsoft.com/office/powerpoint/2010/main" val="28198984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808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F56C144-08A3-924C-92F9-61FFC9D93437}"/>
              </a:ext>
            </a:extLst>
          </p:cNvPr>
          <p:cNvGraphicFramePr/>
          <p:nvPr>
            <p:extLst>
              <p:ext uri="{D42A27DB-BD31-4B8C-83A1-F6EECF244321}">
                <p14:modId xmlns:p14="http://schemas.microsoft.com/office/powerpoint/2010/main" val="4039405993"/>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A33C7B25-D4A7-2F46-9ADE-7E8E12700BEF}"/>
              </a:ext>
            </a:extLst>
          </p:cNvPr>
          <p:cNvGraphicFramePr>
            <a:graphicFrameLocks noGrp="1"/>
          </p:cNvGraphicFramePr>
          <p:nvPr>
            <p:ph idx="1"/>
            <p:extLst>
              <p:ext uri="{D42A27DB-BD31-4B8C-83A1-F6EECF244321}">
                <p14:modId xmlns:p14="http://schemas.microsoft.com/office/powerpoint/2010/main" val="286857139"/>
              </p:ext>
            </p:extLst>
          </p:nvPr>
        </p:nvGraphicFramePr>
        <p:xfrm>
          <a:off x="838200" y="1825625"/>
          <a:ext cx="4425778"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Picture 4">
            <a:extLst>
              <a:ext uri="{FF2B5EF4-FFF2-40B4-BE49-F238E27FC236}">
                <a16:creationId xmlns:a16="http://schemas.microsoft.com/office/drawing/2014/main" id="{300ECBA3-E383-F241-A543-98218172FA67}"/>
              </a:ext>
            </a:extLst>
          </p:cNvPr>
          <p:cNvPicPr>
            <a:picLocks noChangeAspect="1"/>
          </p:cNvPicPr>
          <p:nvPr/>
        </p:nvPicPr>
        <p:blipFill rotWithShape="1">
          <a:blip r:embed="rId12"/>
          <a:srcRect b="33201"/>
          <a:stretch/>
        </p:blipFill>
        <p:spPr>
          <a:xfrm>
            <a:off x="5502876" y="2616458"/>
            <a:ext cx="6402760" cy="2585737"/>
          </a:xfrm>
          <a:prstGeom prst="rect">
            <a:avLst/>
          </a:prstGeom>
        </p:spPr>
      </p:pic>
      <p:sp>
        <p:nvSpPr>
          <p:cNvPr id="2" name="TextBox 1">
            <a:extLst>
              <a:ext uri="{FF2B5EF4-FFF2-40B4-BE49-F238E27FC236}">
                <a16:creationId xmlns:a16="http://schemas.microsoft.com/office/drawing/2014/main" id="{E2221C4D-4590-5146-938E-97A680206C70}"/>
              </a:ext>
            </a:extLst>
          </p:cNvPr>
          <p:cNvSpPr txBox="1"/>
          <p:nvPr/>
        </p:nvSpPr>
        <p:spPr>
          <a:xfrm>
            <a:off x="5832389" y="5202195"/>
            <a:ext cx="5968313" cy="1200329"/>
          </a:xfrm>
          <a:prstGeom prst="rect">
            <a:avLst/>
          </a:prstGeom>
          <a:noFill/>
        </p:spPr>
        <p:txBody>
          <a:bodyPr wrap="square" rtlCol="0">
            <a:spAutoFit/>
          </a:bodyPr>
          <a:lstStyle/>
          <a:p>
            <a:r>
              <a:rPr lang="en-US" sz="2400" dirty="0"/>
              <a:t>The plots show Sales (thousands of units) as a function of TV, Radio, and Newspaper budget lines (thousands of USD). </a:t>
            </a:r>
          </a:p>
        </p:txBody>
      </p:sp>
    </p:spTree>
    <p:extLst>
      <p:ext uri="{BB962C8B-B14F-4D97-AF65-F5344CB8AC3E}">
        <p14:creationId xmlns:p14="http://schemas.microsoft.com/office/powerpoint/2010/main" val="1946323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4887</TotalTime>
  <Words>2161</Words>
  <Application>Microsoft Macintosh PowerPoint</Application>
  <PresentationFormat>Widescreen</PresentationFormat>
  <Paragraphs>166</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Wingdings</vt:lpstr>
      <vt:lpstr>Office Theme</vt:lpstr>
      <vt:lpstr>PowerPoint Presentation</vt:lpstr>
      <vt:lpstr>PowerPoint Presentation</vt:lpstr>
      <vt:lpstr>Some useful definitions </vt:lpstr>
      <vt:lpstr>PowerPoint Presentation</vt:lpstr>
      <vt:lpstr>PowerPoint Presentation</vt:lpstr>
      <vt:lpstr>PowerPoint Presentation</vt:lpstr>
      <vt:lpstr>Linear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Regression</vt:lpstr>
      <vt:lpstr>PowerPoint Presentation</vt:lpstr>
      <vt:lpstr>PowerPoint Presentation</vt:lpstr>
      <vt:lpstr>Is There a Relationship Between the Response and Predictors? The F-Statistics  </vt:lpstr>
      <vt:lpstr>PowerPoint Presentation</vt:lpstr>
      <vt:lpstr>PowerPoint Presentation</vt:lpstr>
      <vt:lpstr>The Logistic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estimate the parameters of the model? We use The Maximum Likelihood Method. </vt:lpstr>
      <vt:lpstr>PowerPoint Presentation</vt:lpstr>
      <vt:lpstr>PowerPoint Presentation</vt:lpstr>
      <vt:lpstr>PowerPoint Presentation</vt:lpstr>
      <vt:lpstr>Multiple Logistic Regression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Logistic Regression, and SVM</dc:title>
  <dc:creator>Konate, Souleymane</dc:creator>
  <cp:lastModifiedBy>Konate, Souleymane</cp:lastModifiedBy>
  <cp:revision>94</cp:revision>
  <dcterms:created xsi:type="dcterms:W3CDTF">2020-07-02T22:44:14Z</dcterms:created>
  <dcterms:modified xsi:type="dcterms:W3CDTF">2020-07-07T00:23:44Z</dcterms:modified>
</cp:coreProperties>
</file>